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charts/chart3.xml" ContentType="application/vnd.openxmlformats-officedocument.drawingml.chart+xml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drawings/drawing1.xml" ContentType="application/vnd.openxmlformats-officedocument.drawingml.chartshape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notesSlides/notesSlide6.xml" ContentType="application/vnd.openxmlformats-officedocument.presentationml.notesSlide+xml"/>
  <Override PartName="/ppt/charts/chart4.xml" ContentType="application/vnd.openxmlformats-officedocument.drawingml.char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Layouts/slideLayout15.xml" ContentType="application/vnd.openxmlformats-officedocument.presentationml.slideLayout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64"/>
  </p:notesMasterIdLst>
  <p:sldIdLst>
    <p:sldId id="265" r:id="rId3"/>
    <p:sldId id="301" r:id="rId4"/>
    <p:sldId id="329" r:id="rId5"/>
    <p:sldId id="334" r:id="rId6"/>
    <p:sldId id="330" r:id="rId7"/>
    <p:sldId id="328" r:id="rId8"/>
    <p:sldId id="295" r:id="rId9"/>
    <p:sldId id="294" r:id="rId10"/>
    <p:sldId id="258" r:id="rId11"/>
    <p:sldId id="296" r:id="rId12"/>
    <p:sldId id="284" r:id="rId13"/>
    <p:sldId id="297" r:id="rId14"/>
    <p:sldId id="259" r:id="rId15"/>
    <p:sldId id="263" r:id="rId16"/>
    <p:sldId id="264" r:id="rId17"/>
    <p:sldId id="292" r:id="rId18"/>
    <p:sldId id="291" r:id="rId19"/>
    <p:sldId id="287" r:id="rId20"/>
    <p:sldId id="288" r:id="rId21"/>
    <p:sldId id="289" r:id="rId22"/>
    <p:sldId id="268" r:id="rId23"/>
    <p:sldId id="300" r:id="rId24"/>
    <p:sldId id="323" r:id="rId25"/>
    <p:sldId id="332" r:id="rId26"/>
    <p:sldId id="333" r:id="rId27"/>
    <p:sldId id="298" r:id="rId28"/>
    <p:sldId id="311" r:id="rId29"/>
    <p:sldId id="312" r:id="rId30"/>
    <p:sldId id="313" r:id="rId31"/>
    <p:sldId id="316" r:id="rId32"/>
    <p:sldId id="315" r:id="rId33"/>
    <p:sldId id="318" r:id="rId34"/>
    <p:sldId id="310" r:id="rId35"/>
    <p:sldId id="322" r:id="rId36"/>
    <p:sldId id="324" r:id="rId37"/>
    <p:sldId id="321" r:id="rId38"/>
    <p:sldId id="293" r:id="rId39"/>
    <p:sldId id="290" r:id="rId40"/>
    <p:sldId id="325" r:id="rId41"/>
    <p:sldId id="336" r:id="rId42"/>
    <p:sldId id="335" r:id="rId43"/>
    <p:sldId id="331" r:id="rId44"/>
    <p:sldId id="326" r:id="rId45"/>
    <p:sldId id="273" r:id="rId46"/>
    <p:sldId id="299" r:id="rId47"/>
    <p:sldId id="274" r:id="rId48"/>
    <p:sldId id="277" r:id="rId49"/>
    <p:sldId id="280" r:id="rId50"/>
    <p:sldId id="281" r:id="rId51"/>
    <p:sldId id="314" r:id="rId52"/>
    <p:sldId id="317" r:id="rId53"/>
    <p:sldId id="319" r:id="rId54"/>
    <p:sldId id="320" r:id="rId55"/>
    <p:sldId id="302" r:id="rId56"/>
    <p:sldId id="303" r:id="rId57"/>
    <p:sldId id="304" r:id="rId58"/>
    <p:sldId id="305" r:id="rId59"/>
    <p:sldId id="306" r:id="rId60"/>
    <p:sldId id="307" r:id="rId61"/>
    <p:sldId id="308" r:id="rId62"/>
    <p:sldId id="309" r:id="rId6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 snapToGrid="0">
      <p:cViewPr>
        <p:scale>
          <a:sx n="90" d="100"/>
          <a:sy n="90" d="100"/>
        </p:scale>
        <p:origin x="-1818" y="-56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gokhale\Dropbox\Truman\Spring%20'19\Light%20Pollution\Sensor%20Data\vg_january%202019%20weather%20and%20light%20sensor%20data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gokhale\Dropbox\Truman\Spring%20'19\Light%20Pollution\Sensor%20Data\vg_january%202019%20weather%20and%20light%20sensor%20data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gokhale\Dropbox\Truman\Spring%20'19\Light%20Pollution\Sensor%20Data\May%202019%20Flagstaff.xlsx" TargetMode="Externa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Office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>
        <c:rich>
          <a:bodyPr/>
          <a:lstStyle/>
          <a:p>
            <a:pPr>
              <a:defRPr/>
            </a:pPr>
            <a:r>
              <a:rPr lang="en-US"/>
              <a:t>01/07/2019 (t = 0@4:45PM)</a:t>
            </a:r>
          </a:p>
        </c:rich>
      </c:tx>
      <c:layout>
        <c:manualLayout>
          <c:xMode val="edge"/>
          <c:yMode val="edge"/>
          <c:x val="0.32712962962963038"/>
          <c:y val="1.8853695324283583E-2"/>
        </c:manualLayout>
      </c:layout>
    </c:title>
    <c:plotArea>
      <c:layout>
        <c:manualLayout>
          <c:layoutTarget val="inner"/>
          <c:xMode val="edge"/>
          <c:yMode val="edge"/>
          <c:x val="0.12074596578205513"/>
          <c:y val="0.15315509910808658"/>
          <c:w val="0.84350563818411706"/>
          <c:h val="0.56204177107952114"/>
        </c:manualLayout>
      </c:layout>
      <c:scatterChart>
        <c:scatterStyle val="lineMarker"/>
        <c:ser>
          <c:idx val="0"/>
          <c:order val="0"/>
          <c:tx>
            <c:v>TSO (semi-rural)</c:v>
          </c:tx>
          <c:spPr>
            <a:ln w="28575">
              <a:noFill/>
            </a:ln>
          </c:spPr>
          <c:marker>
            <c:symbol val="diamond"/>
            <c:size val="2"/>
          </c:marker>
          <c:xVal>
            <c:numRef>
              <c:f>'010719'!$F$15:$F$917</c:f>
              <c:numCache>
                <c:formatCode>General</c:formatCode>
                <c:ptCount val="903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53</c:v>
                </c:pt>
                <c:pt idx="53">
                  <c:v>54</c:v>
                </c:pt>
                <c:pt idx="54">
                  <c:v>55</c:v>
                </c:pt>
                <c:pt idx="55">
                  <c:v>56</c:v>
                </c:pt>
                <c:pt idx="56">
                  <c:v>57</c:v>
                </c:pt>
                <c:pt idx="57">
                  <c:v>58</c:v>
                </c:pt>
                <c:pt idx="58">
                  <c:v>59</c:v>
                </c:pt>
                <c:pt idx="59">
                  <c:v>60</c:v>
                </c:pt>
                <c:pt idx="60">
                  <c:v>61</c:v>
                </c:pt>
                <c:pt idx="61">
                  <c:v>62</c:v>
                </c:pt>
                <c:pt idx="62">
                  <c:v>63</c:v>
                </c:pt>
                <c:pt idx="63">
                  <c:v>64</c:v>
                </c:pt>
                <c:pt idx="64">
                  <c:v>65</c:v>
                </c:pt>
                <c:pt idx="65">
                  <c:v>66</c:v>
                </c:pt>
                <c:pt idx="66">
                  <c:v>67</c:v>
                </c:pt>
                <c:pt idx="67">
                  <c:v>68</c:v>
                </c:pt>
                <c:pt idx="68">
                  <c:v>69</c:v>
                </c:pt>
                <c:pt idx="69">
                  <c:v>70</c:v>
                </c:pt>
                <c:pt idx="70">
                  <c:v>71</c:v>
                </c:pt>
                <c:pt idx="71">
                  <c:v>72</c:v>
                </c:pt>
                <c:pt idx="72">
                  <c:v>73</c:v>
                </c:pt>
                <c:pt idx="73">
                  <c:v>74</c:v>
                </c:pt>
                <c:pt idx="74">
                  <c:v>75</c:v>
                </c:pt>
                <c:pt idx="75">
                  <c:v>76</c:v>
                </c:pt>
                <c:pt idx="76">
                  <c:v>77</c:v>
                </c:pt>
                <c:pt idx="77">
                  <c:v>78</c:v>
                </c:pt>
                <c:pt idx="78">
                  <c:v>79</c:v>
                </c:pt>
                <c:pt idx="79">
                  <c:v>80</c:v>
                </c:pt>
                <c:pt idx="80">
                  <c:v>81</c:v>
                </c:pt>
                <c:pt idx="81">
                  <c:v>82</c:v>
                </c:pt>
                <c:pt idx="82">
                  <c:v>83</c:v>
                </c:pt>
                <c:pt idx="83">
                  <c:v>84</c:v>
                </c:pt>
                <c:pt idx="84">
                  <c:v>85</c:v>
                </c:pt>
                <c:pt idx="85">
                  <c:v>86</c:v>
                </c:pt>
                <c:pt idx="86">
                  <c:v>87</c:v>
                </c:pt>
                <c:pt idx="87">
                  <c:v>88</c:v>
                </c:pt>
                <c:pt idx="88">
                  <c:v>89</c:v>
                </c:pt>
                <c:pt idx="89">
                  <c:v>90</c:v>
                </c:pt>
                <c:pt idx="90">
                  <c:v>91</c:v>
                </c:pt>
                <c:pt idx="91">
                  <c:v>92</c:v>
                </c:pt>
                <c:pt idx="92">
                  <c:v>93</c:v>
                </c:pt>
                <c:pt idx="93">
                  <c:v>94</c:v>
                </c:pt>
                <c:pt idx="94">
                  <c:v>95</c:v>
                </c:pt>
                <c:pt idx="95">
                  <c:v>96</c:v>
                </c:pt>
                <c:pt idx="96">
                  <c:v>97</c:v>
                </c:pt>
                <c:pt idx="97">
                  <c:v>98</c:v>
                </c:pt>
                <c:pt idx="98">
                  <c:v>99</c:v>
                </c:pt>
                <c:pt idx="99">
                  <c:v>100</c:v>
                </c:pt>
                <c:pt idx="100">
                  <c:v>101</c:v>
                </c:pt>
                <c:pt idx="101">
                  <c:v>102</c:v>
                </c:pt>
                <c:pt idx="102">
                  <c:v>103</c:v>
                </c:pt>
                <c:pt idx="103">
                  <c:v>104</c:v>
                </c:pt>
                <c:pt idx="104">
                  <c:v>105</c:v>
                </c:pt>
                <c:pt idx="105">
                  <c:v>106</c:v>
                </c:pt>
                <c:pt idx="106">
                  <c:v>107</c:v>
                </c:pt>
                <c:pt idx="107">
                  <c:v>108</c:v>
                </c:pt>
                <c:pt idx="108">
                  <c:v>109</c:v>
                </c:pt>
                <c:pt idx="109">
                  <c:v>110</c:v>
                </c:pt>
                <c:pt idx="110">
                  <c:v>111</c:v>
                </c:pt>
                <c:pt idx="111">
                  <c:v>112</c:v>
                </c:pt>
                <c:pt idx="112">
                  <c:v>113</c:v>
                </c:pt>
                <c:pt idx="113">
                  <c:v>114</c:v>
                </c:pt>
                <c:pt idx="114">
                  <c:v>115</c:v>
                </c:pt>
                <c:pt idx="115">
                  <c:v>116</c:v>
                </c:pt>
                <c:pt idx="116">
                  <c:v>117</c:v>
                </c:pt>
                <c:pt idx="117">
                  <c:v>118</c:v>
                </c:pt>
                <c:pt idx="118">
                  <c:v>119</c:v>
                </c:pt>
                <c:pt idx="119">
                  <c:v>120</c:v>
                </c:pt>
                <c:pt idx="120">
                  <c:v>121</c:v>
                </c:pt>
                <c:pt idx="121">
                  <c:v>122</c:v>
                </c:pt>
                <c:pt idx="122">
                  <c:v>123</c:v>
                </c:pt>
                <c:pt idx="123">
                  <c:v>124</c:v>
                </c:pt>
                <c:pt idx="124">
                  <c:v>125</c:v>
                </c:pt>
                <c:pt idx="125">
                  <c:v>126</c:v>
                </c:pt>
                <c:pt idx="126">
                  <c:v>127</c:v>
                </c:pt>
                <c:pt idx="127">
                  <c:v>128</c:v>
                </c:pt>
                <c:pt idx="128">
                  <c:v>129</c:v>
                </c:pt>
                <c:pt idx="129">
                  <c:v>130</c:v>
                </c:pt>
                <c:pt idx="130">
                  <c:v>131</c:v>
                </c:pt>
                <c:pt idx="131">
                  <c:v>132</c:v>
                </c:pt>
                <c:pt idx="132">
                  <c:v>133</c:v>
                </c:pt>
                <c:pt idx="133">
                  <c:v>134</c:v>
                </c:pt>
                <c:pt idx="134">
                  <c:v>135</c:v>
                </c:pt>
                <c:pt idx="135">
                  <c:v>136</c:v>
                </c:pt>
                <c:pt idx="136">
                  <c:v>137</c:v>
                </c:pt>
                <c:pt idx="137">
                  <c:v>138</c:v>
                </c:pt>
                <c:pt idx="138">
                  <c:v>139</c:v>
                </c:pt>
                <c:pt idx="139">
                  <c:v>140</c:v>
                </c:pt>
                <c:pt idx="140">
                  <c:v>141</c:v>
                </c:pt>
                <c:pt idx="141">
                  <c:v>142</c:v>
                </c:pt>
                <c:pt idx="142">
                  <c:v>143</c:v>
                </c:pt>
                <c:pt idx="143">
                  <c:v>144</c:v>
                </c:pt>
                <c:pt idx="144">
                  <c:v>145</c:v>
                </c:pt>
                <c:pt idx="145">
                  <c:v>146</c:v>
                </c:pt>
                <c:pt idx="146">
                  <c:v>147</c:v>
                </c:pt>
                <c:pt idx="147">
                  <c:v>148</c:v>
                </c:pt>
                <c:pt idx="148">
                  <c:v>149</c:v>
                </c:pt>
                <c:pt idx="149">
                  <c:v>150</c:v>
                </c:pt>
                <c:pt idx="150">
                  <c:v>151</c:v>
                </c:pt>
                <c:pt idx="151">
                  <c:v>152</c:v>
                </c:pt>
                <c:pt idx="152">
                  <c:v>153</c:v>
                </c:pt>
                <c:pt idx="153">
                  <c:v>154</c:v>
                </c:pt>
                <c:pt idx="154">
                  <c:v>155</c:v>
                </c:pt>
                <c:pt idx="155">
                  <c:v>156</c:v>
                </c:pt>
                <c:pt idx="156">
                  <c:v>157</c:v>
                </c:pt>
                <c:pt idx="157">
                  <c:v>158</c:v>
                </c:pt>
                <c:pt idx="158">
                  <c:v>159</c:v>
                </c:pt>
                <c:pt idx="159">
                  <c:v>160</c:v>
                </c:pt>
                <c:pt idx="160">
                  <c:v>161</c:v>
                </c:pt>
                <c:pt idx="161">
                  <c:v>162</c:v>
                </c:pt>
                <c:pt idx="162">
                  <c:v>163</c:v>
                </c:pt>
                <c:pt idx="163">
                  <c:v>164</c:v>
                </c:pt>
                <c:pt idx="164">
                  <c:v>165</c:v>
                </c:pt>
                <c:pt idx="165">
                  <c:v>166</c:v>
                </c:pt>
                <c:pt idx="166">
                  <c:v>167</c:v>
                </c:pt>
                <c:pt idx="167">
                  <c:v>168</c:v>
                </c:pt>
                <c:pt idx="168">
                  <c:v>169</c:v>
                </c:pt>
                <c:pt idx="169">
                  <c:v>170</c:v>
                </c:pt>
                <c:pt idx="170">
                  <c:v>171</c:v>
                </c:pt>
                <c:pt idx="171">
                  <c:v>172</c:v>
                </c:pt>
                <c:pt idx="172">
                  <c:v>173</c:v>
                </c:pt>
                <c:pt idx="173">
                  <c:v>174</c:v>
                </c:pt>
                <c:pt idx="174">
                  <c:v>175</c:v>
                </c:pt>
                <c:pt idx="175">
                  <c:v>176</c:v>
                </c:pt>
                <c:pt idx="176">
                  <c:v>177</c:v>
                </c:pt>
                <c:pt idx="177">
                  <c:v>178</c:v>
                </c:pt>
                <c:pt idx="178">
                  <c:v>179</c:v>
                </c:pt>
                <c:pt idx="179">
                  <c:v>180</c:v>
                </c:pt>
                <c:pt idx="180">
                  <c:v>181</c:v>
                </c:pt>
                <c:pt idx="181">
                  <c:v>182</c:v>
                </c:pt>
                <c:pt idx="182">
                  <c:v>183</c:v>
                </c:pt>
                <c:pt idx="183">
                  <c:v>184</c:v>
                </c:pt>
                <c:pt idx="184">
                  <c:v>185</c:v>
                </c:pt>
                <c:pt idx="185">
                  <c:v>186</c:v>
                </c:pt>
                <c:pt idx="186">
                  <c:v>187</c:v>
                </c:pt>
                <c:pt idx="187">
                  <c:v>188</c:v>
                </c:pt>
                <c:pt idx="188">
                  <c:v>189</c:v>
                </c:pt>
                <c:pt idx="189">
                  <c:v>190</c:v>
                </c:pt>
                <c:pt idx="190">
                  <c:v>191</c:v>
                </c:pt>
                <c:pt idx="191">
                  <c:v>192</c:v>
                </c:pt>
                <c:pt idx="192">
                  <c:v>193</c:v>
                </c:pt>
                <c:pt idx="193">
                  <c:v>194</c:v>
                </c:pt>
                <c:pt idx="194">
                  <c:v>195</c:v>
                </c:pt>
                <c:pt idx="195">
                  <c:v>196</c:v>
                </c:pt>
                <c:pt idx="196">
                  <c:v>197</c:v>
                </c:pt>
                <c:pt idx="197">
                  <c:v>198</c:v>
                </c:pt>
                <c:pt idx="198">
                  <c:v>199</c:v>
                </c:pt>
                <c:pt idx="199">
                  <c:v>200</c:v>
                </c:pt>
                <c:pt idx="200">
                  <c:v>201</c:v>
                </c:pt>
                <c:pt idx="201">
                  <c:v>202</c:v>
                </c:pt>
                <c:pt idx="202">
                  <c:v>203</c:v>
                </c:pt>
                <c:pt idx="203">
                  <c:v>204</c:v>
                </c:pt>
                <c:pt idx="204">
                  <c:v>205</c:v>
                </c:pt>
                <c:pt idx="205">
                  <c:v>206</c:v>
                </c:pt>
                <c:pt idx="206">
                  <c:v>207</c:v>
                </c:pt>
                <c:pt idx="207">
                  <c:v>208</c:v>
                </c:pt>
                <c:pt idx="208">
                  <c:v>209</c:v>
                </c:pt>
                <c:pt idx="209">
                  <c:v>210</c:v>
                </c:pt>
                <c:pt idx="210">
                  <c:v>211</c:v>
                </c:pt>
                <c:pt idx="211">
                  <c:v>212</c:v>
                </c:pt>
                <c:pt idx="212">
                  <c:v>213</c:v>
                </c:pt>
                <c:pt idx="213">
                  <c:v>214</c:v>
                </c:pt>
                <c:pt idx="214">
                  <c:v>215</c:v>
                </c:pt>
                <c:pt idx="215">
                  <c:v>216</c:v>
                </c:pt>
                <c:pt idx="216">
                  <c:v>217</c:v>
                </c:pt>
                <c:pt idx="217">
                  <c:v>218</c:v>
                </c:pt>
                <c:pt idx="218">
                  <c:v>219</c:v>
                </c:pt>
                <c:pt idx="219">
                  <c:v>220</c:v>
                </c:pt>
                <c:pt idx="220">
                  <c:v>221</c:v>
                </c:pt>
                <c:pt idx="221">
                  <c:v>222</c:v>
                </c:pt>
                <c:pt idx="222">
                  <c:v>223</c:v>
                </c:pt>
                <c:pt idx="223">
                  <c:v>224</c:v>
                </c:pt>
                <c:pt idx="224">
                  <c:v>225</c:v>
                </c:pt>
                <c:pt idx="225">
                  <c:v>226</c:v>
                </c:pt>
                <c:pt idx="226">
                  <c:v>227</c:v>
                </c:pt>
                <c:pt idx="227">
                  <c:v>228</c:v>
                </c:pt>
                <c:pt idx="228">
                  <c:v>229</c:v>
                </c:pt>
                <c:pt idx="229">
                  <c:v>230</c:v>
                </c:pt>
                <c:pt idx="230">
                  <c:v>231</c:v>
                </c:pt>
                <c:pt idx="231">
                  <c:v>232</c:v>
                </c:pt>
                <c:pt idx="232">
                  <c:v>233</c:v>
                </c:pt>
                <c:pt idx="233">
                  <c:v>234</c:v>
                </c:pt>
                <c:pt idx="234">
                  <c:v>235</c:v>
                </c:pt>
                <c:pt idx="235">
                  <c:v>236</c:v>
                </c:pt>
                <c:pt idx="236">
                  <c:v>237</c:v>
                </c:pt>
                <c:pt idx="237">
                  <c:v>238</c:v>
                </c:pt>
                <c:pt idx="238">
                  <c:v>239</c:v>
                </c:pt>
                <c:pt idx="239">
                  <c:v>240</c:v>
                </c:pt>
                <c:pt idx="240">
                  <c:v>241</c:v>
                </c:pt>
                <c:pt idx="241">
                  <c:v>242</c:v>
                </c:pt>
                <c:pt idx="242">
                  <c:v>243</c:v>
                </c:pt>
                <c:pt idx="243">
                  <c:v>244</c:v>
                </c:pt>
                <c:pt idx="244">
                  <c:v>245</c:v>
                </c:pt>
                <c:pt idx="245">
                  <c:v>246</c:v>
                </c:pt>
                <c:pt idx="246">
                  <c:v>247</c:v>
                </c:pt>
                <c:pt idx="247">
                  <c:v>248</c:v>
                </c:pt>
                <c:pt idx="248">
                  <c:v>249</c:v>
                </c:pt>
                <c:pt idx="249">
                  <c:v>250</c:v>
                </c:pt>
                <c:pt idx="250">
                  <c:v>251</c:v>
                </c:pt>
                <c:pt idx="251">
                  <c:v>252</c:v>
                </c:pt>
                <c:pt idx="252">
                  <c:v>253</c:v>
                </c:pt>
                <c:pt idx="253">
                  <c:v>254</c:v>
                </c:pt>
                <c:pt idx="254">
                  <c:v>255</c:v>
                </c:pt>
                <c:pt idx="255">
                  <c:v>256</c:v>
                </c:pt>
                <c:pt idx="256">
                  <c:v>257</c:v>
                </c:pt>
                <c:pt idx="257">
                  <c:v>258</c:v>
                </c:pt>
                <c:pt idx="258">
                  <c:v>259</c:v>
                </c:pt>
                <c:pt idx="259">
                  <c:v>260</c:v>
                </c:pt>
                <c:pt idx="260">
                  <c:v>261</c:v>
                </c:pt>
                <c:pt idx="261">
                  <c:v>262</c:v>
                </c:pt>
                <c:pt idx="262">
                  <c:v>263</c:v>
                </c:pt>
                <c:pt idx="263">
                  <c:v>264</c:v>
                </c:pt>
                <c:pt idx="264">
                  <c:v>265</c:v>
                </c:pt>
                <c:pt idx="265">
                  <c:v>266</c:v>
                </c:pt>
                <c:pt idx="266">
                  <c:v>267</c:v>
                </c:pt>
                <c:pt idx="267">
                  <c:v>268</c:v>
                </c:pt>
                <c:pt idx="268">
                  <c:v>269</c:v>
                </c:pt>
                <c:pt idx="269">
                  <c:v>270</c:v>
                </c:pt>
                <c:pt idx="270">
                  <c:v>271</c:v>
                </c:pt>
                <c:pt idx="271">
                  <c:v>272</c:v>
                </c:pt>
                <c:pt idx="272">
                  <c:v>273</c:v>
                </c:pt>
                <c:pt idx="273">
                  <c:v>274</c:v>
                </c:pt>
                <c:pt idx="274">
                  <c:v>275</c:v>
                </c:pt>
                <c:pt idx="275">
                  <c:v>276</c:v>
                </c:pt>
                <c:pt idx="276">
                  <c:v>277</c:v>
                </c:pt>
                <c:pt idx="277">
                  <c:v>278</c:v>
                </c:pt>
                <c:pt idx="278">
                  <c:v>279</c:v>
                </c:pt>
                <c:pt idx="279">
                  <c:v>280</c:v>
                </c:pt>
                <c:pt idx="280">
                  <c:v>281</c:v>
                </c:pt>
                <c:pt idx="281">
                  <c:v>282</c:v>
                </c:pt>
                <c:pt idx="282">
                  <c:v>283</c:v>
                </c:pt>
                <c:pt idx="283">
                  <c:v>284</c:v>
                </c:pt>
                <c:pt idx="284">
                  <c:v>285</c:v>
                </c:pt>
                <c:pt idx="285">
                  <c:v>286</c:v>
                </c:pt>
                <c:pt idx="286">
                  <c:v>287</c:v>
                </c:pt>
                <c:pt idx="287">
                  <c:v>288</c:v>
                </c:pt>
                <c:pt idx="288">
                  <c:v>289</c:v>
                </c:pt>
                <c:pt idx="289">
                  <c:v>290</c:v>
                </c:pt>
                <c:pt idx="290">
                  <c:v>291</c:v>
                </c:pt>
                <c:pt idx="291">
                  <c:v>292</c:v>
                </c:pt>
                <c:pt idx="292">
                  <c:v>293</c:v>
                </c:pt>
                <c:pt idx="293">
                  <c:v>294</c:v>
                </c:pt>
                <c:pt idx="294">
                  <c:v>295</c:v>
                </c:pt>
                <c:pt idx="295">
                  <c:v>296</c:v>
                </c:pt>
                <c:pt idx="296">
                  <c:v>297</c:v>
                </c:pt>
                <c:pt idx="297">
                  <c:v>298</c:v>
                </c:pt>
                <c:pt idx="298">
                  <c:v>299</c:v>
                </c:pt>
                <c:pt idx="299">
                  <c:v>300</c:v>
                </c:pt>
                <c:pt idx="300">
                  <c:v>301</c:v>
                </c:pt>
                <c:pt idx="301">
                  <c:v>302</c:v>
                </c:pt>
                <c:pt idx="302">
                  <c:v>303</c:v>
                </c:pt>
                <c:pt idx="303">
                  <c:v>304</c:v>
                </c:pt>
                <c:pt idx="304">
                  <c:v>305</c:v>
                </c:pt>
                <c:pt idx="305">
                  <c:v>306</c:v>
                </c:pt>
                <c:pt idx="306">
                  <c:v>307</c:v>
                </c:pt>
                <c:pt idx="307">
                  <c:v>308</c:v>
                </c:pt>
                <c:pt idx="308">
                  <c:v>309</c:v>
                </c:pt>
                <c:pt idx="309">
                  <c:v>310</c:v>
                </c:pt>
                <c:pt idx="310">
                  <c:v>311</c:v>
                </c:pt>
                <c:pt idx="311">
                  <c:v>312</c:v>
                </c:pt>
                <c:pt idx="312">
                  <c:v>313</c:v>
                </c:pt>
                <c:pt idx="313">
                  <c:v>314</c:v>
                </c:pt>
                <c:pt idx="314">
                  <c:v>315</c:v>
                </c:pt>
                <c:pt idx="315">
                  <c:v>316</c:v>
                </c:pt>
                <c:pt idx="316">
                  <c:v>317</c:v>
                </c:pt>
                <c:pt idx="317">
                  <c:v>318</c:v>
                </c:pt>
                <c:pt idx="318">
                  <c:v>319</c:v>
                </c:pt>
                <c:pt idx="319">
                  <c:v>320</c:v>
                </c:pt>
                <c:pt idx="320">
                  <c:v>321</c:v>
                </c:pt>
                <c:pt idx="321">
                  <c:v>322</c:v>
                </c:pt>
                <c:pt idx="322">
                  <c:v>323</c:v>
                </c:pt>
                <c:pt idx="323">
                  <c:v>324</c:v>
                </c:pt>
                <c:pt idx="324">
                  <c:v>325</c:v>
                </c:pt>
                <c:pt idx="325">
                  <c:v>326</c:v>
                </c:pt>
                <c:pt idx="326">
                  <c:v>327</c:v>
                </c:pt>
                <c:pt idx="327">
                  <c:v>328</c:v>
                </c:pt>
                <c:pt idx="328">
                  <c:v>329</c:v>
                </c:pt>
                <c:pt idx="329">
                  <c:v>330</c:v>
                </c:pt>
                <c:pt idx="330">
                  <c:v>331</c:v>
                </c:pt>
                <c:pt idx="331">
                  <c:v>332</c:v>
                </c:pt>
                <c:pt idx="332">
                  <c:v>333</c:v>
                </c:pt>
                <c:pt idx="333">
                  <c:v>334</c:v>
                </c:pt>
                <c:pt idx="334">
                  <c:v>335</c:v>
                </c:pt>
                <c:pt idx="335">
                  <c:v>336</c:v>
                </c:pt>
                <c:pt idx="336">
                  <c:v>337</c:v>
                </c:pt>
                <c:pt idx="337">
                  <c:v>338</c:v>
                </c:pt>
                <c:pt idx="338">
                  <c:v>339</c:v>
                </c:pt>
                <c:pt idx="339">
                  <c:v>340</c:v>
                </c:pt>
                <c:pt idx="340">
                  <c:v>341</c:v>
                </c:pt>
                <c:pt idx="341">
                  <c:v>342</c:v>
                </c:pt>
                <c:pt idx="342">
                  <c:v>343</c:v>
                </c:pt>
                <c:pt idx="343">
                  <c:v>344</c:v>
                </c:pt>
                <c:pt idx="344">
                  <c:v>345</c:v>
                </c:pt>
                <c:pt idx="345">
                  <c:v>346</c:v>
                </c:pt>
                <c:pt idx="346">
                  <c:v>347</c:v>
                </c:pt>
                <c:pt idx="347">
                  <c:v>348</c:v>
                </c:pt>
                <c:pt idx="348">
                  <c:v>349</c:v>
                </c:pt>
                <c:pt idx="349">
                  <c:v>350</c:v>
                </c:pt>
                <c:pt idx="350">
                  <c:v>351</c:v>
                </c:pt>
                <c:pt idx="351">
                  <c:v>352</c:v>
                </c:pt>
                <c:pt idx="352">
                  <c:v>353</c:v>
                </c:pt>
                <c:pt idx="353">
                  <c:v>354</c:v>
                </c:pt>
                <c:pt idx="354">
                  <c:v>355</c:v>
                </c:pt>
                <c:pt idx="355">
                  <c:v>356</c:v>
                </c:pt>
                <c:pt idx="356">
                  <c:v>357</c:v>
                </c:pt>
                <c:pt idx="357">
                  <c:v>358</c:v>
                </c:pt>
                <c:pt idx="358">
                  <c:v>359</c:v>
                </c:pt>
                <c:pt idx="359">
                  <c:v>360</c:v>
                </c:pt>
                <c:pt idx="360">
                  <c:v>361</c:v>
                </c:pt>
                <c:pt idx="361">
                  <c:v>362</c:v>
                </c:pt>
                <c:pt idx="362">
                  <c:v>363</c:v>
                </c:pt>
                <c:pt idx="363">
                  <c:v>364</c:v>
                </c:pt>
                <c:pt idx="364">
                  <c:v>365</c:v>
                </c:pt>
                <c:pt idx="365">
                  <c:v>366</c:v>
                </c:pt>
                <c:pt idx="366">
                  <c:v>367</c:v>
                </c:pt>
                <c:pt idx="367">
                  <c:v>368</c:v>
                </c:pt>
                <c:pt idx="368">
                  <c:v>369</c:v>
                </c:pt>
                <c:pt idx="369">
                  <c:v>370</c:v>
                </c:pt>
                <c:pt idx="370">
                  <c:v>371</c:v>
                </c:pt>
                <c:pt idx="371">
                  <c:v>372</c:v>
                </c:pt>
                <c:pt idx="372">
                  <c:v>373</c:v>
                </c:pt>
                <c:pt idx="373">
                  <c:v>374</c:v>
                </c:pt>
                <c:pt idx="374">
                  <c:v>375</c:v>
                </c:pt>
                <c:pt idx="375">
                  <c:v>376</c:v>
                </c:pt>
                <c:pt idx="376">
                  <c:v>377</c:v>
                </c:pt>
                <c:pt idx="377">
                  <c:v>378</c:v>
                </c:pt>
                <c:pt idx="378">
                  <c:v>379</c:v>
                </c:pt>
                <c:pt idx="379">
                  <c:v>380</c:v>
                </c:pt>
                <c:pt idx="380">
                  <c:v>381</c:v>
                </c:pt>
                <c:pt idx="381">
                  <c:v>382</c:v>
                </c:pt>
                <c:pt idx="382">
                  <c:v>383</c:v>
                </c:pt>
                <c:pt idx="383">
                  <c:v>384</c:v>
                </c:pt>
                <c:pt idx="384">
                  <c:v>385</c:v>
                </c:pt>
                <c:pt idx="385">
                  <c:v>386</c:v>
                </c:pt>
                <c:pt idx="386">
                  <c:v>387</c:v>
                </c:pt>
                <c:pt idx="387">
                  <c:v>388</c:v>
                </c:pt>
                <c:pt idx="388">
                  <c:v>389</c:v>
                </c:pt>
                <c:pt idx="389">
                  <c:v>390</c:v>
                </c:pt>
                <c:pt idx="390">
                  <c:v>391</c:v>
                </c:pt>
                <c:pt idx="391">
                  <c:v>392</c:v>
                </c:pt>
                <c:pt idx="392">
                  <c:v>393</c:v>
                </c:pt>
                <c:pt idx="393">
                  <c:v>394</c:v>
                </c:pt>
                <c:pt idx="394">
                  <c:v>395</c:v>
                </c:pt>
                <c:pt idx="395">
                  <c:v>396</c:v>
                </c:pt>
                <c:pt idx="396">
                  <c:v>397</c:v>
                </c:pt>
                <c:pt idx="397">
                  <c:v>398</c:v>
                </c:pt>
                <c:pt idx="398">
                  <c:v>399</c:v>
                </c:pt>
                <c:pt idx="399">
                  <c:v>400</c:v>
                </c:pt>
                <c:pt idx="400">
                  <c:v>401</c:v>
                </c:pt>
                <c:pt idx="401">
                  <c:v>402</c:v>
                </c:pt>
                <c:pt idx="402">
                  <c:v>403</c:v>
                </c:pt>
                <c:pt idx="403">
                  <c:v>404</c:v>
                </c:pt>
                <c:pt idx="404">
                  <c:v>405</c:v>
                </c:pt>
                <c:pt idx="405">
                  <c:v>406</c:v>
                </c:pt>
                <c:pt idx="406">
                  <c:v>407</c:v>
                </c:pt>
                <c:pt idx="407">
                  <c:v>408</c:v>
                </c:pt>
                <c:pt idx="408">
                  <c:v>409</c:v>
                </c:pt>
                <c:pt idx="409">
                  <c:v>410</c:v>
                </c:pt>
                <c:pt idx="410">
                  <c:v>411</c:v>
                </c:pt>
                <c:pt idx="411">
                  <c:v>412</c:v>
                </c:pt>
                <c:pt idx="412">
                  <c:v>413</c:v>
                </c:pt>
                <c:pt idx="413">
                  <c:v>414</c:v>
                </c:pt>
                <c:pt idx="414">
                  <c:v>415</c:v>
                </c:pt>
                <c:pt idx="415">
                  <c:v>416</c:v>
                </c:pt>
                <c:pt idx="416">
                  <c:v>417</c:v>
                </c:pt>
                <c:pt idx="417">
                  <c:v>418</c:v>
                </c:pt>
                <c:pt idx="418">
                  <c:v>419</c:v>
                </c:pt>
                <c:pt idx="419">
                  <c:v>420</c:v>
                </c:pt>
                <c:pt idx="420">
                  <c:v>421</c:v>
                </c:pt>
                <c:pt idx="421">
                  <c:v>422</c:v>
                </c:pt>
                <c:pt idx="422">
                  <c:v>423</c:v>
                </c:pt>
                <c:pt idx="423">
                  <c:v>424</c:v>
                </c:pt>
                <c:pt idx="424">
                  <c:v>425</c:v>
                </c:pt>
                <c:pt idx="425">
                  <c:v>426</c:v>
                </c:pt>
                <c:pt idx="426">
                  <c:v>427</c:v>
                </c:pt>
                <c:pt idx="427">
                  <c:v>428</c:v>
                </c:pt>
                <c:pt idx="428">
                  <c:v>429</c:v>
                </c:pt>
                <c:pt idx="429">
                  <c:v>430</c:v>
                </c:pt>
                <c:pt idx="430">
                  <c:v>431</c:v>
                </c:pt>
                <c:pt idx="431">
                  <c:v>432</c:v>
                </c:pt>
                <c:pt idx="432">
                  <c:v>433</c:v>
                </c:pt>
                <c:pt idx="433">
                  <c:v>434</c:v>
                </c:pt>
                <c:pt idx="434">
                  <c:v>435</c:v>
                </c:pt>
                <c:pt idx="435">
                  <c:v>436</c:v>
                </c:pt>
                <c:pt idx="436">
                  <c:v>437</c:v>
                </c:pt>
                <c:pt idx="437">
                  <c:v>438</c:v>
                </c:pt>
                <c:pt idx="438">
                  <c:v>439</c:v>
                </c:pt>
                <c:pt idx="439">
                  <c:v>440</c:v>
                </c:pt>
                <c:pt idx="440">
                  <c:v>441</c:v>
                </c:pt>
                <c:pt idx="441">
                  <c:v>442</c:v>
                </c:pt>
                <c:pt idx="442">
                  <c:v>443</c:v>
                </c:pt>
                <c:pt idx="443">
                  <c:v>444</c:v>
                </c:pt>
                <c:pt idx="444">
                  <c:v>445</c:v>
                </c:pt>
                <c:pt idx="445">
                  <c:v>446</c:v>
                </c:pt>
                <c:pt idx="446">
                  <c:v>447</c:v>
                </c:pt>
                <c:pt idx="447">
                  <c:v>448</c:v>
                </c:pt>
                <c:pt idx="448">
                  <c:v>449</c:v>
                </c:pt>
                <c:pt idx="449">
                  <c:v>450</c:v>
                </c:pt>
                <c:pt idx="450">
                  <c:v>451</c:v>
                </c:pt>
                <c:pt idx="451">
                  <c:v>452</c:v>
                </c:pt>
                <c:pt idx="452">
                  <c:v>453</c:v>
                </c:pt>
                <c:pt idx="453">
                  <c:v>454</c:v>
                </c:pt>
                <c:pt idx="454">
                  <c:v>455</c:v>
                </c:pt>
                <c:pt idx="455">
                  <c:v>456</c:v>
                </c:pt>
                <c:pt idx="456">
                  <c:v>457</c:v>
                </c:pt>
                <c:pt idx="457">
                  <c:v>458</c:v>
                </c:pt>
                <c:pt idx="458">
                  <c:v>459</c:v>
                </c:pt>
                <c:pt idx="459">
                  <c:v>460</c:v>
                </c:pt>
                <c:pt idx="460">
                  <c:v>461</c:v>
                </c:pt>
                <c:pt idx="461">
                  <c:v>462</c:v>
                </c:pt>
                <c:pt idx="462">
                  <c:v>463</c:v>
                </c:pt>
                <c:pt idx="463">
                  <c:v>464</c:v>
                </c:pt>
                <c:pt idx="464">
                  <c:v>465</c:v>
                </c:pt>
                <c:pt idx="465">
                  <c:v>466</c:v>
                </c:pt>
                <c:pt idx="466">
                  <c:v>467</c:v>
                </c:pt>
                <c:pt idx="467">
                  <c:v>468</c:v>
                </c:pt>
                <c:pt idx="468">
                  <c:v>469</c:v>
                </c:pt>
                <c:pt idx="469">
                  <c:v>470</c:v>
                </c:pt>
                <c:pt idx="470">
                  <c:v>471</c:v>
                </c:pt>
                <c:pt idx="471">
                  <c:v>472</c:v>
                </c:pt>
                <c:pt idx="472">
                  <c:v>473</c:v>
                </c:pt>
                <c:pt idx="473">
                  <c:v>474</c:v>
                </c:pt>
                <c:pt idx="474">
                  <c:v>475</c:v>
                </c:pt>
                <c:pt idx="475">
                  <c:v>476</c:v>
                </c:pt>
                <c:pt idx="476">
                  <c:v>477</c:v>
                </c:pt>
                <c:pt idx="477">
                  <c:v>478</c:v>
                </c:pt>
                <c:pt idx="478">
                  <c:v>479</c:v>
                </c:pt>
                <c:pt idx="479">
                  <c:v>480</c:v>
                </c:pt>
                <c:pt idx="480">
                  <c:v>481</c:v>
                </c:pt>
                <c:pt idx="481">
                  <c:v>482</c:v>
                </c:pt>
                <c:pt idx="482">
                  <c:v>483</c:v>
                </c:pt>
                <c:pt idx="483">
                  <c:v>484</c:v>
                </c:pt>
                <c:pt idx="484">
                  <c:v>485</c:v>
                </c:pt>
                <c:pt idx="485">
                  <c:v>486</c:v>
                </c:pt>
                <c:pt idx="486">
                  <c:v>487</c:v>
                </c:pt>
                <c:pt idx="487">
                  <c:v>488</c:v>
                </c:pt>
                <c:pt idx="488">
                  <c:v>489</c:v>
                </c:pt>
                <c:pt idx="489">
                  <c:v>490</c:v>
                </c:pt>
                <c:pt idx="490">
                  <c:v>491</c:v>
                </c:pt>
                <c:pt idx="491">
                  <c:v>492</c:v>
                </c:pt>
                <c:pt idx="492">
                  <c:v>493</c:v>
                </c:pt>
                <c:pt idx="493">
                  <c:v>494</c:v>
                </c:pt>
                <c:pt idx="494">
                  <c:v>495</c:v>
                </c:pt>
                <c:pt idx="495">
                  <c:v>496</c:v>
                </c:pt>
                <c:pt idx="496">
                  <c:v>497</c:v>
                </c:pt>
                <c:pt idx="497">
                  <c:v>498</c:v>
                </c:pt>
                <c:pt idx="498">
                  <c:v>499</c:v>
                </c:pt>
                <c:pt idx="499">
                  <c:v>500</c:v>
                </c:pt>
                <c:pt idx="500">
                  <c:v>501</c:v>
                </c:pt>
                <c:pt idx="501">
                  <c:v>502</c:v>
                </c:pt>
                <c:pt idx="502">
                  <c:v>503</c:v>
                </c:pt>
                <c:pt idx="503">
                  <c:v>504</c:v>
                </c:pt>
                <c:pt idx="504">
                  <c:v>505</c:v>
                </c:pt>
                <c:pt idx="505">
                  <c:v>506</c:v>
                </c:pt>
                <c:pt idx="506">
                  <c:v>507</c:v>
                </c:pt>
                <c:pt idx="507">
                  <c:v>508</c:v>
                </c:pt>
                <c:pt idx="508">
                  <c:v>509</c:v>
                </c:pt>
                <c:pt idx="509">
                  <c:v>510</c:v>
                </c:pt>
                <c:pt idx="510">
                  <c:v>511</c:v>
                </c:pt>
                <c:pt idx="511">
                  <c:v>512</c:v>
                </c:pt>
                <c:pt idx="512">
                  <c:v>513</c:v>
                </c:pt>
                <c:pt idx="513">
                  <c:v>514</c:v>
                </c:pt>
                <c:pt idx="514">
                  <c:v>515</c:v>
                </c:pt>
                <c:pt idx="515">
                  <c:v>516</c:v>
                </c:pt>
                <c:pt idx="516">
                  <c:v>517</c:v>
                </c:pt>
                <c:pt idx="517">
                  <c:v>518</c:v>
                </c:pt>
                <c:pt idx="518">
                  <c:v>519</c:v>
                </c:pt>
                <c:pt idx="519">
                  <c:v>520</c:v>
                </c:pt>
                <c:pt idx="520">
                  <c:v>521</c:v>
                </c:pt>
                <c:pt idx="521">
                  <c:v>522</c:v>
                </c:pt>
                <c:pt idx="522">
                  <c:v>523</c:v>
                </c:pt>
                <c:pt idx="523">
                  <c:v>524</c:v>
                </c:pt>
                <c:pt idx="524">
                  <c:v>525</c:v>
                </c:pt>
                <c:pt idx="525">
                  <c:v>526</c:v>
                </c:pt>
                <c:pt idx="526">
                  <c:v>527</c:v>
                </c:pt>
                <c:pt idx="527">
                  <c:v>528</c:v>
                </c:pt>
                <c:pt idx="528">
                  <c:v>529</c:v>
                </c:pt>
                <c:pt idx="529">
                  <c:v>530</c:v>
                </c:pt>
                <c:pt idx="530">
                  <c:v>531</c:v>
                </c:pt>
                <c:pt idx="531">
                  <c:v>532</c:v>
                </c:pt>
                <c:pt idx="532">
                  <c:v>533</c:v>
                </c:pt>
                <c:pt idx="533">
                  <c:v>534</c:v>
                </c:pt>
                <c:pt idx="534">
                  <c:v>535</c:v>
                </c:pt>
                <c:pt idx="535">
                  <c:v>536</c:v>
                </c:pt>
                <c:pt idx="536">
                  <c:v>537</c:v>
                </c:pt>
                <c:pt idx="537">
                  <c:v>538</c:v>
                </c:pt>
                <c:pt idx="538">
                  <c:v>539</c:v>
                </c:pt>
                <c:pt idx="539">
                  <c:v>540</c:v>
                </c:pt>
                <c:pt idx="540">
                  <c:v>541</c:v>
                </c:pt>
                <c:pt idx="541">
                  <c:v>542</c:v>
                </c:pt>
                <c:pt idx="542">
                  <c:v>543</c:v>
                </c:pt>
                <c:pt idx="543">
                  <c:v>544</c:v>
                </c:pt>
                <c:pt idx="544">
                  <c:v>545</c:v>
                </c:pt>
                <c:pt idx="545">
                  <c:v>546</c:v>
                </c:pt>
                <c:pt idx="546">
                  <c:v>547</c:v>
                </c:pt>
                <c:pt idx="547">
                  <c:v>548</c:v>
                </c:pt>
                <c:pt idx="548">
                  <c:v>549</c:v>
                </c:pt>
                <c:pt idx="549">
                  <c:v>550</c:v>
                </c:pt>
                <c:pt idx="550">
                  <c:v>551</c:v>
                </c:pt>
                <c:pt idx="551">
                  <c:v>552</c:v>
                </c:pt>
                <c:pt idx="552">
                  <c:v>553</c:v>
                </c:pt>
                <c:pt idx="553">
                  <c:v>554</c:v>
                </c:pt>
                <c:pt idx="554">
                  <c:v>555</c:v>
                </c:pt>
                <c:pt idx="555">
                  <c:v>556</c:v>
                </c:pt>
                <c:pt idx="556">
                  <c:v>557</c:v>
                </c:pt>
                <c:pt idx="557">
                  <c:v>558</c:v>
                </c:pt>
                <c:pt idx="558">
                  <c:v>559</c:v>
                </c:pt>
                <c:pt idx="559">
                  <c:v>560</c:v>
                </c:pt>
                <c:pt idx="560">
                  <c:v>561</c:v>
                </c:pt>
                <c:pt idx="561">
                  <c:v>562</c:v>
                </c:pt>
                <c:pt idx="562">
                  <c:v>563</c:v>
                </c:pt>
                <c:pt idx="563">
                  <c:v>564</c:v>
                </c:pt>
                <c:pt idx="564">
                  <c:v>565</c:v>
                </c:pt>
                <c:pt idx="565">
                  <c:v>566</c:v>
                </c:pt>
                <c:pt idx="566">
                  <c:v>567</c:v>
                </c:pt>
                <c:pt idx="567">
                  <c:v>568</c:v>
                </c:pt>
                <c:pt idx="568">
                  <c:v>569</c:v>
                </c:pt>
                <c:pt idx="569">
                  <c:v>570</c:v>
                </c:pt>
                <c:pt idx="570">
                  <c:v>571</c:v>
                </c:pt>
                <c:pt idx="571">
                  <c:v>572</c:v>
                </c:pt>
                <c:pt idx="572">
                  <c:v>573</c:v>
                </c:pt>
                <c:pt idx="573">
                  <c:v>574</c:v>
                </c:pt>
                <c:pt idx="574">
                  <c:v>575</c:v>
                </c:pt>
                <c:pt idx="575">
                  <c:v>576</c:v>
                </c:pt>
                <c:pt idx="576">
                  <c:v>577</c:v>
                </c:pt>
                <c:pt idx="577">
                  <c:v>578</c:v>
                </c:pt>
                <c:pt idx="578">
                  <c:v>579</c:v>
                </c:pt>
                <c:pt idx="579">
                  <c:v>580</c:v>
                </c:pt>
                <c:pt idx="580">
                  <c:v>581</c:v>
                </c:pt>
                <c:pt idx="581">
                  <c:v>582</c:v>
                </c:pt>
                <c:pt idx="582">
                  <c:v>583</c:v>
                </c:pt>
                <c:pt idx="583">
                  <c:v>584</c:v>
                </c:pt>
                <c:pt idx="584">
                  <c:v>585</c:v>
                </c:pt>
                <c:pt idx="585">
                  <c:v>586</c:v>
                </c:pt>
                <c:pt idx="586">
                  <c:v>587</c:v>
                </c:pt>
                <c:pt idx="587">
                  <c:v>588</c:v>
                </c:pt>
                <c:pt idx="588">
                  <c:v>589</c:v>
                </c:pt>
                <c:pt idx="589">
                  <c:v>590</c:v>
                </c:pt>
                <c:pt idx="590">
                  <c:v>591</c:v>
                </c:pt>
                <c:pt idx="591">
                  <c:v>592</c:v>
                </c:pt>
                <c:pt idx="592">
                  <c:v>593</c:v>
                </c:pt>
                <c:pt idx="593">
                  <c:v>594</c:v>
                </c:pt>
                <c:pt idx="594">
                  <c:v>595</c:v>
                </c:pt>
                <c:pt idx="595">
                  <c:v>596</c:v>
                </c:pt>
                <c:pt idx="596">
                  <c:v>597</c:v>
                </c:pt>
                <c:pt idx="597">
                  <c:v>598</c:v>
                </c:pt>
                <c:pt idx="598">
                  <c:v>599</c:v>
                </c:pt>
                <c:pt idx="599">
                  <c:v>600</c:v>
                </c:pt>
                <c:pt idx="600">
                  <c:v>601</c:v>
                </c:pt>
                <c:pt idx="601">
                  <c:v>602</c:v>
                </c:pt>
                <c:pt idx="602">
                  <c:v>603</c:v>
                </c:pt>
                <c:pt idx="603">
                  <c:v>604</c:v>
                </c:pt>
                <c:pt idx="604">
                  <c:v>605</c:v>
                </c:pt>
                <c:pt idx="605">
                  <c:v>606</c:v>
                </c:pt>
                <c:pt idx="606">
                  <c:v>607</c:v>
                </c:pt>
                <c:pt idx="607">
                  <c:v>608</c:v>
                </c:pt>
                <c:pt idx="608">
                  <c:v>609</c:v>
                </c:pt>
                <c:pt idx="609">
                  <c:v>610</c:v>
                </c:pt>
                <c:pt idx="610">
                  <c:v>611</c:v>
                </c:pt>
                <c:pt idx="611">
                  <c:v>612</c:v>
                </c:pt>
                <c:pt idx="612">
                  <c:v>613</c:v>
                </c:pt>
                <c:pt idx="613">
                  <c:v>614</c:v>
                </c:pt>
                <c:pt idx="614">
                  <c:v>615</c:v>
                </c:pt>
                <c:pt idx="615">
                  <c:v>616</c:v>
                </c:pt>
                <c:pt idx="616">
                  <c:v>617</c:v>
                </c:pt>
                <c:pt idx="617">
                  <c:v>618</c:v>
                </c:pt>
                <c:pt idx="618">
                  <c:v>619</c:v>
                </c:pt>
                <c:pt idx="619">
                  <c:v>620</c:v>
                </c:pt>
                <c:pt idx="620">
                  <c:v>621</c:v>
                </c:pt>
                <c:pt idx="621">
                  <c:v>622</c:v>
                </c:pt>
                <c:pt idx="622">
                  <c:v>623</c:v>
                </c:pt>
                <c:pt idx="623">
                  <c:v>624</c:v>
                </c:pt>
                <c:pt idx="624">
                  <c:v>625</c:v>
                </c:pt>
                <c:pt idx="625">
                  <c:v>626</c:v>
                </c:pt>
                <c:pt idx="626">
                  <c:v>627</c:v>
                </c:pt>
                <c:pt idx="627">
                  <c:v>628</c:v>
                </c:pt>
                <c:pt idx="628">
                  <c:v>629</c:v>
                </c:pt>
                <c:pt idx="629">
                  <c:v>630</c:v>
                </c:pt>
                <c:pt idx="630">
                  <c:v>631</c:v>
                </c:pt>
                <c:pt idx="631">
                  <c:v>632</c:v>
                </c:pt>
                <c:pt idx="632">
                  <c:v>633</c:v>
                </c:pt>
                <c:pt idx="633">
                  <c:v>634</c:v>
                </c:pt>
                <c:pt idx="634">
                  <c:v>635</c:v>
                </c:pt>
                <c:pt idx="635">
                  <c:v>636</c:v>
                </c:pt>
                <c:pt idx="636">
                  <c:v>637</c:v>
                </c:pt>
                <c:pt idx="637">
                  <c:v>638</c:v>
                </c:pt>
                <c:pt idx="638">
                  <c:v>639</c:v>
                </c:pt>
                <c:pt idx="639">
                  <c:v>640</c:v>
                </c:pt>
                <c:pt idx="640">
                  <c:v>641</c:v>
                </c:pt>
                <c:pt idx="641">
                  <c:v>642</c:v>
                </c:pt>
                <c:pt idx="642">
                  <c:v>643</c:v>
                </c:pt>
                <c:pt idx="643">
                  <c:v>644</c:v>
                </c:pt>
                <c:pt idx="644">
                  <c:v>645</c:v>
                </c:pt>
                <c:pt idx="645">
                  <c:v>646</c:v>
                </c:pt>
                <c:pt idx="646">
                  <c:v>647</c:v>
                </c:pt>
                <c:pt idx="647">
                  <c:v>648</c:v>
                </c:pt>
                <c:pt idx="648">
                  <c:v>649</c:v>
                </c:pt>
                <c:pt idx="649">
                  <c:v>650</c:v>
                </c:pt>
                <c:pt idx="650">
                  <c:v>651</c:v>
                </c:pt>
                <c:pt idx="651">
                  <c:v>652</c:v>
                </c:pt>
                <c:pt idx="652">
                  <c:v>653</c:v>
                </c:pt>
                <c:pt idx="653">
                  <c:v>654</c:v>
                </c:pt>
                <c:pt idx="654">
                  <c:v>655</c:v>
                </c:pt>
                <c:pt idx="655">
                  <c:v>656</c:v>
                </c:pt>
                <c:pt idx="656">
                  <c:v>657</c:v>
                </c:pt>
                <c:pt idx="657">
                  <c:v>658</c:v>
                </c:pt>
                <c:pt idx="658">
                  <c:v>659</c:v>
                </c:pt>
                <c:pt idx="659">
                  <c:v>660</c:v>
                </c:pt>
                <c:pt idx="660">
                  <c:v>661</c:v>
                </c:pt>
                <c:pt idx="661">
                  <c:v>662</c:v>
                </c:pt>
                <c:pt idx="662">
                  <c:v>663</c:v>
                </c:pt>
                <c:pt idx="663">
                  <c:v>664</c:v>
                </c:pt>
                <c:pt idx="664">
                  <c:v>665</c:v>
                </c:pt>
                <c:pt idx="665">
                  <c:v>666</c:v>
                </c:pt>
                <c:pt idx="666">
                  <c:v>667</c:v>
                </c:pt>
                <c:pt idx="667">
                  <c:v>668</c:v>
                </c:pt>
                <c:pt idx="668">
                  <c:v>669</c:v>
                </c:pt>
                <c:pt idx="669">
                  <c:v>670</c:v>
                </c:pt>
                <c:pt idx="670">
                  <c:v>671</c:v>
                </c:pt>
                <c:pt idx="671">
                  <c:v>672</c:v>
                </c:pt>
                <c:pt idx="672">
                  <c:v>673</c:v>
                </c:pt>
                <c:pt idx="673">
                  <c:v>674</c:v>
                </c:pt>
                <c:pt idx="674">
                  <c:v>675</c:v>
                </c:pt>
                <c:pt idx="675">
                  <c:v>676</c:v>
                </c:pt>
                <c:pt idx="676">
                  <c:v>677</c:v>
                </c:pt>
                <c:pt idx="677">
                  <c:v>678</c:v>
                </c:pt>
                <c:pt idx="678">
                  <c:v>679</c:v>
                </c:pt>
                <c:pt idx="679">
                  <c:v>680</c:v>
                </c:pt>
                <c:pt idx="680">
                  <c:v>681</c:v>
                </c:pt>
                <c:pt idx="681">
                  <c:v>682</c:v>
                </c:pt>
                <c:pt idx="682">
                  <c:v>683</c:v>
                </c:pt>
                <c:pt idx="683">
                  <c:v>684</c:v>
                </c:pt>
                <c:pt idx="684">
                  <c:v>685</c:v>
                </c:pt>
                <c:pt idx="685">
                  <c:v>686</c:v>
                </c:pt>
                <c:pt idx="686">
                  <c:v>687</c:v>
                </c:pt>
                <c:pt idx="687">
                  <c:v>688</c:v>
                </c:pt>
                <c:pt idx="688">
                  <c:v>689</c:v>
                </c:pt>
                <c:pt idx="689">
                  <c:v>690</c:v>
                </c:pt>
                <c:pt idx="690">
                  <c:v>691</c:v>
                </c:pt>
                <c:pt idx="691">
                  <c:v>692</c:v>
                </c:pt>
                <c:pt idx="692">
                  <c:v>693</c:v>
                </c:pt>
                <c:pt idx="693">
                  <c:v>694</c:v>
                </c:pt>
                <c:pt idx="694">
                  <c:v>695</c:v>
                </c:pt>
                <c:pt idx="695">
                  <c:v>696</c:v>
                </c:pt>
                <c:pt idx="696">
                  <c:v>697</c:v>
                </c:pt>
                <c:pt idx="697">
                  <c:v>698</c:v>
                </c:pt>
                <c:pt idx="698">
                  <c:v>699</c:v>
                </c:pt>
                <c:pt idx="699">
                  <c:v>700</c:v>
                </c:pt>
                <c:pt idx="700">
                  <c:v>701</c:v>
                </c:pt>
                <c:pt idx="701">
                  <c:v>702</c:v>
                </c:pt>
                <c:pt idx="702">
                  <c:v>703</c:v>
                </c:pt>
                <c:pt idx="703">
                  <c:v>704</c:v>
                </c:pt>
                <c:pt idx="704">
                  <c:v>705</c:v>
                </c:pt>
                <c:pt idx="705">
                  <c:v>706</c:v>
                </c:pt>
                <c:pt idx="706">
                  <c:v>707</c:v>
                </c:pt>
                <c:pt idx="707">
                  <c:v>708</c:v>
                </c:pt>
                <c:pt idx="708">
                  <c:v>709</c:v>
                </c:pt>
                <c:pt idx="709">
                  <c:v>710</c:v>
                </c:pt>
                <c:pt idx="710">
                  <c:v>711</c:v>
                </c:pt>
                <c:pt idx="711">
                  <c:v>712</c:v>
                </c:pt>
                <c:pt idx="712">
                  <c:v>713</c:v>
                </c:pt>
                <c:pt idx="713">
                  <c:v>714</c:v>
                </c:pt>
                <c:pt idx="714">
                  <c:v>715</c:v>
                </c:pt>
                <c:pt idx="715">
                  <c:v>716</c:v>
                </c:pt>
                <c:pt idx="716">
                  <c:v>717</c:v>
                </c:pt>
                <c:pt idx="717">
                  <c:v>718</c:v>
                </c:pt>
                <c:pt idx="718">
                  <c:v>719</c:v>
                </c:pt>
                <c:pt idx="719">
                  <c:v>720</c:v>
                </c:pt>
                <c:pt idx="720">
                  <c:v>721</c:v>
                </c:pt>
                <c:pt idx="721">
                  <c:v>722</c:v>
                </c:pt>
                <c:pt idx="722">
                  <c:v>723</c:v>
                </c:pt>
                <c:pt idx="723">
                  <c:v>724</c:v>
                </c:pt>
                <c:pt idx="724">
                  <c:v>725</c:v>
                </c:pt>
                <c:pt idx="725">
                  <c:v>726</c:v>
                </c:pt>
                <c:pt idx="726">
                  <c:v>727</c:v>
                </c:pt>
                <c:pt idx="727">
                  <c:v>728</c:v>
                </c:pt>
                <c:pt idx="728">
                  <c:v>729</c:v>
                </c:pt>
                <c:pt idx="729">
                  <c:v>730</c:v>
                </c:pt>
                <c:pt idx="730">
                  <c:v>731</c:v>
                </c:pt>
                <c:pt idx="731">
                  <c:v>732</c:v>
                </c:pt>
                <c:pt idx="732">
                  <c:v>733</c:v>
                </c:pt>
                <c:pt idx="733">
                  <c:v>734</c:v>
                </c:pt>
                <c:pt idx="734">
                  <c:v>735</c:v>
                </c:pt>
                <c:pt idx="735">
                  <c:v>736</c:v>
                </c:pt>
                <c:pt idx="736">
                  <c:v>737</c:v>
                </c:pt>
                <c:pt idx="737">
                  <c:v>738</c:v>
                </c:pt>
                <c:pt idx="738">
                  <c:v>739</c:v>
                </c:pt>
                <c:pt idx="739">
                  <c:v>740</c:v>
                </c:pt>
                <c:pt idx="740">
                  <c:v>741</c:v>
                </c:pt>
                <c:pt idx="741">
                  <c:v>742</c:v>
                </c:pt>
                <c:pt idx="742">
                  <c:v>743</c:v>
                </c:pt>
                <c:pt idx="743">
                  <c:v>744</c:v>
                </c:pt>
                <c:pt idx="744">
                  <c:v>745</c:v>
                </c:pt>
                <c:pt idx="745">
                  <c:v>746</c:v>
                </c:pt>
                <c:pt idx="746">
                  <c:v>747</c:v>
                </c:pt>
                <c:pt idx="747">
                  <c:v>748</c:v>
                </c:pt>
                <c:pt idx="748">
                  <c:v>749</c:v>
                </c:pt>
                <c:pt idx="749">
                  <c:v>750</c:v>
                </c:pt>
                <c:pt idx="750">
                  <c:v>751</c:v>
                </c:pt>
                <c:pt idx="751">
                  <c:v>752</c:v>
                </c:pt>
                <c:pt idx="752">
                  <c:v>753</c:v>
                </c:pt>
                <c:pt idx="753">
                  <c:v>754</c:v>
                </c:pt>
                <c:pt idx="754">
                  <c:v>755</c:v>
                </c:pt>
                <c:pt idx="755">
                  <c:v>756</c:v>
                </c:pt>
                <c:pt idx="756">
                  <c:v>757</c:v>
                </c:pt>
                <c:pt idx="757">
                  <c:v>758</c:v>
                </c:pt>
                <c:pt idx="758">
                  <c:v>759</c:v>
                </c:pt>
                <c:pt idx="759">
                  <c:v>760</c:v>
                </c:pt>
                <c:pt idx="760">
                  <c:v>761</c:v>
                </c:pt>
                <c:pt idx="761">
                  <c:v>762</c:v>
                </c:pt>
                <c:pt idx="762">
                  <c:v>763</c:v>
                </c:pt>
                <c:pt idx="763">
                  <c:v>764</c:v>
                </c:pt>
                <c:pt idx="764">
                  <c:v>765</c:v>
                </c:pt>
                <c:pt idx="765">
                  <c:v>766</c:v>
                </c:pt>
                <c:pt idx="766">
                  <c:v>767</c:v>
                </c:pt>
                <c:pt idx="767">
                  <c:v>768</c:v>
                </c:pt>
                <c:pt idx="768">
                  <c:v>769</c:v>
                </c:pt>
                <c:pt idx="769">
                  <c:v>770</c:v>
                </c:pt>
                <c:pt idx="770">
                  <c:v>771</c:v>
                </c:pt>
                <c:pt idx="771">
                  <c:v>772</c:v>
                </c:pt>
                <c:pt idx="772">
                  <c:v>773</c:v>
                </c:pt>
                <c:pt idx="773">
                  <c:v>774</c:v>
                </c:pt>
                <c:pt idx="774">
                  <c:v>775</c:v>
                </c:pt>
                <c:pt idx="775">
                  <c:v>776</c:v>
                </c:pt>
                <c:pt idx="776">
                  <c:v>777</c:v>
                </c:pt>
                <c:pt idx="777">
                  <c:v>778</c:v>
                </c:pt>
                <c:pt idx="778">
                  <c:v>779</c:v>
                </c:pt>
                <c:pt idx="779">
                  <c:v>780</c:v>
                </c:pt>
                <c:pt idx="780">
                  <c:v>781</c:v>
                </c:pt>
                <c:pt idx="781">
                  <c:v>782</c:v>
                </c:pt>
                <c:pt idx="782">
                  <c:v>783</c:v>
                </c:pt>
                <c:pt idx="783">
                  <c:v>784</c:v>
                </c:pt>
                <c:pt idx="784">
                  <c:v>785</c:v>
                </c:pt>
                <c:pt idx="785">
                  <c:v>786</c:v>
                </c:pt>
                <c:pt idx="786">
                  <c:v>787</c:v>
                </c:pt>
                <c:pt idx="787">
                  <c:v>788</c:v>
                </c:pt>
                <c:pt idx="788">
                  <c:v>789</c:v>
                </c:pt>
                <c:pt idx="789">
                  <c:v>790</c:v>
                </c:pt>
                <c:pt idx="790">
                  <c:v>791</c:v>
                </c:pt>
                <c:pt idx="791">
                  <c:v>792</c:v>
                </c:pt>
                <c:pt idx="792">
                  <c:v>793</c:v>
                </c:pt>
                <c:pt idx="793">
                  <c:v>794</c:v>
                </c:pt>
                <c:pt idx="794">
                  <c:v>795</c:v>
                </c:pt>
                <c:pt idx="795">
                  <c:v>796</c:v>
                </c:pt>
                <c:pt idx="796">
                  <c:v>797</c:v>
                </c:pt>
                <c:pt idx="797">
                  <c:v>798</c:v>
                </c:pt>
                <c:pt idx="798">
                  <c:v>799</c:v>
                </c:pt>
                <c:pt idx="799">
                  <c:v>800</c:v>
                </c:pt>
                <c:pt idx="800">
                  <c:v>801</c:v>
                </c:pt>
                <c:pt idx="801">
                  <c:v>802</c:v>
                </c:pt>
                <c:pt idx="802">
                  <c:v>803</c:v>
                </c:pt>
                <c:pt idx="803">
                  <c:v>804</c:v>
                </c:pt>
                <c:pt idx="804">
                  <c:v>805</c:v>
                </c:pt>
                <c:pt idx="805">
                  <c:v>806</c:v>
                </c:pt>
                <c:pt idx="806">
                  <c:v>807</c:v>
                </c:pt>
                <c:pt idx="807">
                  <c:v>808</c:v>
                </c:pt>
                <c:pt idx="808">
                  <c:v>809</c:v>
                </c:pt>
                <c:pt idx="809">
                  <c:v>810</c:v>
                </c:pt>
                <c:pt idx="810">
                  <c:v>811</c:v>
                </c:pt>
                <c:pt idx="811">
                  <c:v>812</c:v>
                </c:pt>
                <c:pt idx="812">
                  <c:v>813</c:v>
                </c:pt>
                <c:pt idx="813">
                  <c:v>814</c:v>
                </c:pt>
                <c:pt idx="814">
                  <c:v>815</c:v>
                </c:pt>
                <c:pt idx="815">
                  <c:v>816</c:v>
                </c:pt>
                <c:pt idx="816">
                  <c:v>817</c:v>
                </c:pt>
                <c:pt idx="817">
                  <c:v>818</c:v>
                </c:pt>
                <c:pt idx="818">
                  <c:v>819</c:v>
                </c:pt>
                <c:pt idx="819">
                  <c:v>820</c:v>
                </c:pt>
                <c:pt idx="820">
                  <c:v>821</c:v>
                </c:pt>
                <c:pt idx="821">
                  <c:v>822</c:v>
                </c:pt>
                <c:pt idx="822">
                  <c:v>823</c:v>
                </c:pt>
                <c:pt idx="823">
                  <c:v>824</c:v>
                </c:pt>
                <c:pt idx="824">
                  <c:v>825</c:v>
                </c:pt>
                <c:pt idx="825">
                  <c:v>826</c:v>
                </c:pt>
                <c:pt idx="826">
                  <c:v>827</c:v>
                </c:pt>
                <c:pt idx="827">
                  <c:v>828</c:v>
                </c:pt>
                <c:pt idx="828">
                  <c:v>829</c:v>
                </c:pt>
                <c:pt idx="829">
                  <c:v>830</c:v>
                </c:pt>
                <c:pt idx="830">
                  <c:v>831</c:v>
                </c:pt>
                <c:pt idx="831">
                  <c:v>832</c:v>
                </c:pt>
                <c:pt idx="832">
                  <c:v>833</c:v>
                </c:pt>
                <c:pt idx="833">
                  <c:v>834</c:v>
                </c:pt>
                <c:pt idx="834">
                  <c:v>835</c:v>
                </c:pt>
                <c:pt idx="835">
                  <c:v>836</c:v>
                </c:pt>
                <c:pt idx="836">
                  <c:v>837</c:v>
                </c:pt>
                <c:pt idx="837">
                  <c:v>838</c:v>
                </c:pt>
                <c:pt idx="838">
                  <c:v>839</c:v>
                </c:pt>
                <c:pt idx="839">
                  <c:v>840</c:v>
                </c:pt>
                <c:pt idx="840">
                  <c:v>841</c:v>
                </c:pt>
                <c:pt idx="841">
                  <c:v>842</c:v>
                </c:pt>
                <c:pt idx="842">
                  <c:v>843</c:v>
                </c:pt>
                <c:pt idx="843">
                  <c:v>844</c:v>
                </c:pt>
                <c:pt idx="844">
                  <c:v>845</c:v>
                </c:pt>
                <c:pt idx="845">
                  <c:v>846</c:v>
                </c:pt>
                <c:pt idx="846">
                  <c:v>847</c:v>
                </c:pt>
                <c:pt idx="847">
                  <c:v>848</c:v>
                </c:pt>
                <c:pt idx="848">
                  <c:v>849</c:v>
                </c:pt>
                <c:pt idx="849">
                  <c:v>850</c:v>
                </c:pt>
                <c:pt idx="850">
                  <c:v>851</c:v>
                </c:pt>
                <c:pt idx="851">
                  <c:v>852</c:v>
                </c:pt>
                <c:pt idx="852">
                  <c:v>853</c:v>
                </c:pt>
                <c:pt idx="853">
                  <c:v>854</c:v>
                </c:pt>
                <c:pt idx="854">
                  <c:v>855</c:v>
                </c:pt>
                <c:pt idx="855">
                  <c:v>856</c:v>
                </c:pt>
                <c:pt idx="856">
                  <c:v>857</c:v>
                </c:pt>
                <c:pt idx="857">
                  <c:v>858</c:v>
                </c:pt>
                <c:pt idx="858">
                  <c:v>859</c:v>
                </c:pt>
                <c:pt idx="859">
                  <c:v>860</c:v>
                </c:pt>
                <c:pt idx="860">
                  <c:v>861</c:v>
                </c:pt>
                <c:pt idx="861">
                  <c:v>862</c:v>
                </c:pt>
                <c:pt idx="862">
                  <c:v>863</c:v>
                </c:pt>
                <c:pt idx="863">
                  <c:v>864</c:v>
                </c:pt>
                <c:pt idx="864">
                  <c:v>865</c:v>
                </c:pt>
                <c:pt idx="865">
                  <c:v>866</c:v>
                </c:pt>
                <c:pt idx="866">
                  <c:v>867</c:v>
                </c:pt>
                <c:pt idx="867">
                  <c:v>868</c:v>
                </c:pt>
                <c:pt idx="868">
                  <c:v>869</c:v>
                </c:pt>
                <c:pt idx="869">
                  <c:v>870</c:v>
                </c:pt>
                <c:pt idx="870">
                  <c:v>871</c:v>
                </c:pt>
                <c:pt idx="871">
                  <c:v>872</c:v>
                </c:pt>
                <c:pt idx="872">
                  <c:v>873</c:v>
                </c:pt>
                <c:pt idx="873">
                  <c:v>874</c:v>
                </c:pt>
                <c:pt idx="874">
                  <c:v>875</c:v>
                </c:pt>
                <c:pt idx="875">
                  <c:v>876</c:v>
                </c:pt>
                <c:pt idx="876">
                  <c:v>877</c:v>
                </c:pt>
                <c:pt idx="877">
                  <c:v>878</c:v>
                </c:pt>
                <c:pt idx="878">
                  <c:v>879</c:v>
                </c:pt>
                <c:pt idx="879">
                  <c:v>880</c:v>
                </c:pt>
                <c:pt idx="880">
                  <c:v>881</c:v>
                </c:pt>
                <c:pt idx="881">
                  <c:v>882</c:v>
                </c:pt>
                <c:pt idx="882">
                  <c:v>883</c:v>
                </c:pt>
                <c:pt idx="883">
                  <c:v>884</c:v>
                </c:pt>
                <c:pt idx="884">
                  <c:v>885</c:v>
                </c:pt>
                <c:pt idx="885">
                  <c:v>886</c:v>
                </c:pt>
                <c:pt idx="886">
                  <c:v>887</c:v>
                </c:pt>
                <c:pt idx="887">
                  <c:v>888</c:v>
                </c:pt>
                <c:pt idx="888">
                  <c:v>889</c:v>
                </c:pt>
                <c:pt idx="889">
                  <c:v>890</c:v>
                </c:pt>
                <c:pt idx="890">
                  <c:v>891</c:v>
                </c:pt>
                <c:pt idx="891">
                  <c:v>892</c:v>
                </c:pt>
                <c:pt idx="892">
                  <c:v>893</c:v>
                </c:pt>
                <c:pt idx="893">
                  <c:v>894</c:v>
                </c:pt>
                <c:pt idx="894">
                  <c:v>895</c:v>
                </c:pt>
                <c:pt idx="895">
                  <c:v>896</c:v>
                </c:pt>
                <c:pt idx="896">
                  <c:v>897</c:v>
                </c:pt>
                <c:pt idx="897">
                  <c:v>898</c:v>
                </c:pt>
                <c:pt idx="898">
                  <c:v>899</c:v>
                </c:pt>
                <c:pt idx="899">
                  <c:v>900</c:v>
                </c:pt>
                <c:pt idx="900">
                  <c:v>901</c:v>
                </c:pt>
                <c:pt idx="901">
                  <c:v>902</c:v>
                </c:pt>
                <c:pt idx="902">
                  <c:v>903</c:v>
                </c:pt>
              </c:numCache>
            </c:numRef>
          </c:xVal>
          <c:yVal>
            <c:numRef>
              <c:f>'010719'!$E$15:$E$917</c:f>
              <c:numCache>
                <c:formatCode>General</c:formatCode>
                <c:ptCount val="903"/>
                <c:pt idx="0">
                  <c:v>7.28</c:v>
                </c:pt>
                <c:pt idx="1">
                  <c:v>7.38</c:v>
                </c:pt>
                <c:pt idx="2">
                  <c:v>7.51</c:v>
                </c:pt>
                <c:pt idx="3">
                  <c:v>7.63</c:v>
                </c:pt>
                <c:pt idx="4">
                  <c:v>7.72</c:v>
                </c:pt>
                <c:pt idx="5">
                  <c:v>7.81</c:v>
                </c:pt>
                <c:pt idx="6">
                  <c:v>7.91</c:v>
                </c:pt>
                <c:pt idx="7">
                  <c:v>7.99</c:v>
                </c:pt>
                <c:pt idx="8">
                  <c:v>8.08</c:v>
                </c:pt>
                <c:pt idx="9">
                  <c:v>8.16</c:v>
                </c:pt>
                <c:pt idx="10">
                  <c:v>8.24</c:v>
                </c:pt>
                <c:pt idx="11">
                  <c:v>8.3600000000000048</c:v>
                </c:pt>
                <c:pt idx="12">
                  <c:v>8.52</c:v>
                </c:pt>
                <c:pt idx="13">
                  <c:v>8.68</c:v>
                </c:pt>
                <c:pt idx="14">
                  <c:v>8.89</c:v>
                </c:pt>
                <c:pt idx="15">
                  <c:v>9.120000000000001</c:v>
                </c:pt>
                <c:pt idx="16">
                  <c:v>9.33</c:v>
                </c:pt>
                <c:pt idx="17">
                  <c:v>9.5300000000000011</c:v>
                </c:pt>
                <c:pt idx="18">
                  <c:v>9.73</c:v>
                </c:pt>
                <c:pt idx="19">
                  <c:v>9.93</c:v>
                </c:pt>
                <c:pt idx="20">
                  <c:v>10.130000000000001</c:v>
                </c:pt>
                <c:pt idx="21">
                  <c:v>10.32</c:v>
                </c:pt>
                <c:pt idx="22">
                  <c:v>10.52</c:v>
                </c:pt>
                <c:pt idx="23">
                  <c:v>10.72</c:v>
                </c:pt>
                <c:pt idx="24">
                  <c:v>10.92</c:v>
                </c:pt>
                <c:pt idx="25">
                  <c:v>11.12</c:v>
                </c:pt>
                <c:pt idx="26">
                  <c:v>11.33</c:v>
                </c:pt>
                <c:pt idx="27">
                  <c:v>11.54</c:v>
                </c:pt>
                <c:pt idx="28">
                  <c:v>11.74</c:v>
                </c:pt>
                <c:pt idx="29">
                  <c:v>11.98</c:v>
                </c:pt>
                <c:pt idx="30">
                  <c:v>12.23</c:v>
                </c:pt>
                <c:pt idx="31">
                  <c:v>12.47</c:v>
                </c:pt>
                <c:pt idx="32">
                  <c:v>12.71</c:v>
                </c:pt>
                <c:pt idx="33">
                  <c:v>12.96</c:v>
                </c:pt>
                <c:pt idx="34">
                  <c:v>13.18</c:v>
                </c:pt>
                <c:pt idx="35">
                  <c:v>13.39</c:v>
                </c:pt>
                <c:pt idx="36">
                  <c:v>13.59</c:v>
                </c:pt>
                <c:pt idx="37">
                  <c:v>13.870000000000006</c:v>
                </c:pt>
                <c:pt idx="38">
                  <c:v>14.18</c:v>
                </c:pt>
                <c:pt idx="39">
                  <c:v>14.32</c:v>
                </c:pt>
                <c:pt idx="40">
                  <c:v>14.38</c:v>
                </c:pt>
                <c:pt idx="41">
                  <c:v>14.56</c:v>
                </c:pt>
                <c:pt idx="42">
                  <c:v>14.850000000000014</c:v>
                </c:pt>
                <c:pt idx="43">
                  <c:v>15.12</c:v>
                </c:pt>
                <c:pt idx="44">
                  <c:v>15.42</c:v>
                </c:pt>
                <c:pt idx="45">
                  <c:v>15.71</c:v>
                </c:pt>
                <c:pt idx="46">
                  <c:v>15.89</c:v>
                </c:pt>
                <c:pt idx="47">
                  <c:v>16.04</c:v>
                </c:pt>
                <c:pt idx="48">
                  <c:v>16.3</c:v>
                </c:pt>
                <c:pt idx="49">
                  <c:v>16.52</c:v>
                </c:pt>
                <c:pt idx="50">
                  <c:v>16.670000000000005</c:v>
                </c:pt>
                <c:pt idx="51">
                  <c:v>16.809999999999999</c:v>
                </c:pt>
                <c:pt idx="52">
                  <c:v>16.920000000000002</c:v>
                </c:pt>
                <c:pt idx="53">
                  <c:v>17.010000000000005</c:v>
                </c:pt>
                <c:pt idx="54">
                  <c:v>17.09</c:v>
                </c:pt>
                <c:pt idx="55">
                  <c:v>17.27</c:v>
                </c:pt>
                <c:pt idx="56">
                  <c:v>17.479999999999986</c:v>
                </c:pt>
                <c:pt idx="57">
                  <c:v>17.630000000000027</c:v>
                </c:pt>
                <c:pt idx="58">
                  <c:v>17.73</c:v>
                </c:pt>
                <c:pt idx="59">
                  <c:v>17.79</c:v>
                </c:pt>
                <c:pt idx="60">
                  <c:v>17.850000000000001</c:v>
                </c:pt>
                <c:pt idx="61">
                  <c:v>17.979999999999986</c:v>
                </c:pt>
                <c:pt idx="62">
                  <c:v>18.22</c:v>
                </c:pt>
                <c:pt idx="63">
                  <c:v>18.579999999999988</c:v>
                </c:pt>
                <c:pt idx="64">
                  <c:v>18.91</c:v>
                </c:pt>
                <c:pt idx="65">
                  <c:v>19.130000000000027</c:v>
                </c:pt>
                <c:pt idx="66">
                  <c:v>19.16</c:v>
                </c:pt>
                <c:pt idx="67">
                  <c:v>19.2</c:v>
                </c:pt>
                <c:pt idx="68">
                  <c:v>19.25</c:v>
                </c:pt>
                <c:pt idx="69">
                  <c:v>19.38</c:v>
                </c:pt>
                <c:pt idx="70">
                  <c:v>19.55</c:v>
                </c:pt>
                <c:pt idx="71">
                  <c:v>19.630000000000027</c:v>
                </c:pt>
                <c:pt idx="72">
                  <c:v>19.66</c:v>
                </c:pt>
                <c:pt idx="73">
                  <c:v>19.489999999999963</c:v>
                </c:pt>
                <c:pt idx="74">
                  <c:v>19.12</c:v>
                </c:pt>
                <c:pt idx="75">
                  <c:v>18.97</c:v>
                </c:pt>
                <c:pt idx="76">
                  <c:v>19.2</c:v>
                </c:pt>
                <c:pt idx="77">
                  <c:v>19.64</c:v>
                </c:pt>
                <c:pt idx="78">
                  <c:v>19.829999999999988</c:v>
                </c:pt>
                <c:pt idx="79">
                  <c:v>19.829999999999988</c:v>
                </c:pt>
                <c:pt idx="80">
                  <c:v>19.79</c:v>
                </c:pt>
                <c:pt idx="81">
                  <c:v>19.739999999999988</c:v>
                </c:pt>
                <c:pt idx="82">
                  <c:v>19.7</c:v>
                </c:pt>
                <c:pt idx="83">
                  <c:v>19.66</c:v>
                </c:pt>
                <c:pt idx="84">
                  <c:v>19.66</c:v>
                </c:pt>
                <c:pt idx="85">
                  <c:v>19.630000000000027</c:v>
                </c:pt>
                <c:pt idx="86">
                  <c:v>19.53</c:v>
                </c:pt>
                <c:pt idx="87">
                  <c:v>19.479999999999986</c:v>
                </c:pt>
                <c:pt idx="88">
                  <c:v>19.489999999999963</c:v>
                </c:pt>
                <c:pt idx="89">
                  <c:v>19.479999999999986</c:v>
                </c:pt>
                <c:pt idx="90">
                  <c:v>19.47</c:v>
                </c:pt>
                <c:pt idx="91">
                  <c:v>19.489999999999963</c:v>
                </c:pt>
                <c:pt idx="92">
                  <c:v>19.41</c:v>
                </c:pt>
                <c:pt idx="93">
                  <c:v>19.41</c:v>
                </c:pt>
                <c:pt idx="94">
                  <c:v>19.329999999999988</c:v>
                </c:pt>
                <c:pt idx="95">
                  <c:v>19.25</c:v>
                </c:pt>
                <c:pt idx="96">
                  <c:v>19.260000000000002</c:v>
                </c:pt>
                <c:pt idx="97">
                  <c:v>19.3</c:v>
                </c:pt>
                <c:pt idx="98">
                  <c:v>19.37</c:v>
                </c:pt>
                <c:pt idx="99">
                  <c:v>19.47</c:v>
                </c:pt>
                <c:pt idx="100">
                  <c:v>19.59</c:v>
                </c:pt>
                <c:pt idx="101">
                  <c:v>19.329999999999988</c:v>
                </c:pt>
                <c:pt idx="102">
                  <c:v>19.16</c:v>
                </c:pt>
                <c:pt idx="103">
                  <c:v>19.32</c:v>
                </c:pt>
                <c:pt idx="104">
                  <c:v>19.47</c:v>
                </c:pt>
                <c:pt idx="105">
                  <c:v>19.510000000000005</c:v>
                </c:pt>
                <c:pt idx="106">
                  <c:v>19.29</c:v>
                </c:pt>
                <c:pt idx="107">
                  <c:v>19.059999999999999</c:v>
                </c:pt>
                <c:pt idx="108">
                  <c:v>19.16</c:v>
                </c:pt>
                <c:pt idx="109">
                  <c:v>19.27</c:v>
                </c:pt>
                <c:pt idx="110">
                  <c:v>19.25</c:v>
                </c:pt>
                <c:pt idx="111">
                  <c:v>19.12</c:v>
                </c:pt>
                <c:pt idx="112">
                  <c:v>19.110000000000028</c:v>
                </c:pt>
                <c:pt idx="113">
                  <c:v>19.23</c:v>
                </c:pt>
                <c:pt idx="114">
                  <c:v>19.260000000000002</c:v>
                </c:pt>
                <c:pt idx="115">
                  <c:v>19.329999999999988</c:v>
                </c:pt>
                <c:pt idx="116">
                  <c:v>19.350000000000001</c:v>
                </c:pt>
                <c:pt idx="117">
                  <c:v>19.23</c:v>
                </c:pt>
                <c:pt idx="118">
                  <c:v>19.239999999999988</c:v>
                </c:pt>
                <c:pt idx="119">
                  <c:v>19.25</c:v>
                </c:pt>
                <c:pt idx="120">
                  <c:v>19.010000000000005</c:v>
                </c:pt>
                <c:pt idx="121">
                  <c:v>19</c:v>
                </c:pt>
                <c:pt idx="122">
                  <c:v>19.12</c:v>
                </c:pt>
                <c:pt idx="123">
                  <c:v>19.14</c:v>
                </c:pt>
                <c:pt idx="124">
                  <c:v>19.18</c:v>
                </c:pt>
                <c:pt idx="125">
                  <c:v>19.21</c:v>
                </c:pt>
                <c:pt idx="126">
                  <c:v>19.079999999999988</c:v>
                </c:pt>
                <c:pt idx="127">
                  <c:v>18.97</c:v>
                </c:pt>
                <c:pt idx="128">
                  <c:v>18.93</c:v>
                </c:pt>
                <c:pt idx="129">
                  <c:v>18.899999999999999</c:v>
                </c:pt>
                <c:pt idx="130">
                  <c:v>18.86</c:v>
                </c:pt>
                <c:pt idx="131">
                  <c:v>18.95</c:v>
                </c:pt>
                <c:pt idx="132">
                  <c:v>19.059999999999999</c:v>
                </c:pt>
                <c:pt idx="133">
                  <c:v>19.079999999999988</c:v>
                </c:pt>
                <c:pt idx="134">
                  <c:v>19.14</c:v>
                </c:pt>
                <c:pt idx="135">
                  <c:v>19.18</c:v>
                </c:pt>
                <c:pt idx="136">
                  <c:v>19.12</c:v>
                </c:pt>
                <c:pt idx="137">
                  <c:v>19.03</c:v>
                </c:pt>
                <c:pt idx="138">
                  <c:v>19.079999999999988</c:v>
                </c:pt>
                <c:pt idx="139">
                  <c:v>19.03</c:v>
                </c:pt>
                <c:pt idx="140">
                  <c:v>19.02</c:v>
                </c:pt>
                <c:pt idx="141">
                  <c:v>19.03</c:v>
                </c:pt>
                <c:pt idx="142">
                  <c:v>18.979999999999986</c:v>
                </c:pt>
                <c:pt idx="143">
                  <c:v>18.920000000000002</c:v>
                </c:pt>
                <c:pt idx="144">
                  <c:v>18.88</c:v>
                </c:pt>
                <c:pt idx="145">
                  <c:v>18.95</c:v>
                </c:pt>
                <c:pt idx="146">
                  <c:v>19</c:v>
                </c:pt>
                <c:pt idx="147">
                  <c:v>19.059999999999999</c:v>
                </c:pt>
                <c:pt idx="148">
                  <c:v>19.110000000000028</c:v>
                </c:pt>
                <c:pt idx="149">
                  <c:v>19.110000000000028</c:v>
                </c:pt>
                <c:pt idx="150">
                  <c:v>19.010000000000005</c:v>
                </c:pt>
                <c:pt idx="151">
                  <c:v>18.95</c:v>
                </c:pt>
                <c:pt idx="152">
                  <c:v>18.89</c:v>
                </c:pt>
                <c:pt idx="153">
                  <c:v>18.89</c:v>
                </c:pt>
                <c:pt idx="154">
                  <c:v>18.89</c:v>
                </c:pt>
                <c:pt idx="155">
                  <c:v>18.84</c:v>
                </c:pt>
                <c:pt idx="156">
                  <c:v>18.79</c:v>
                </c:pt>
                <c:pt idx="157">
                  <c:v>18.809999999999999</c:v>
                </c:pt>
                <c:pt idx="158">
                  <c:v>18.87</c:v>
                </c:pt>
                <c:pt idx="159">
                  <c:v>18.939999999999987</c:v>
                </c:pt>
                <c:pt idx="160">
                  <c:v>19.05</c:v>
                </c:pt>
                <c:pt idx="161">
                  <c:v>19.100000000000001</c:v>
                </c:pt>
                <c:pt idx="162">
                  <c:v>19.279999999999987</c:v>
                </c:pt>
                <c:pt idx="163">
                  <c:v>19.41</c:v>
                </c:pt>
                <c:pt idx="164">
                  <c:v>19.32</c:v>
                </c:pt>
                <c:pt idx="165">
                  <c:v>19.21</c:v>
                </c:pt>
                <c:pt idx="166">
                  <c:v>19.38</c:v>
                </c:pt>
                <c:pt idx="167">
                  <c:v>19.21</c:v>
                </c:pt>
                <c:pt idx="168">
                  <c:v>18.91</c:v>
                </c:pt>
                <c:pt idx="169">
                  <c:v>18.899999999999999</c:v>
                </c:pt>
                <c:pt idx="170">
                  <c:v>18.829999999999988</c:v>
                </c:pt>
                <c:pt idx="171">
                  <c:v>18.73</c:v>
                </c:pt>
                <c:pt idx="172">
                  <c:v>18.739999999999988</c:v>
                </c:pt>
                <c:pt idx="173">
                  <c:v>18.72</c:v>
                </c:pt>
                <c:pt idx="174">
                  <c:v>18.77</c:v>
                </c:pt>
                <c:pt idx="175">
                  <c:v>18.779999999999987</c:v>
                </c:pt>
                <c:pt idx="176">
                  <c:v>18.75</c:v>
                </c:pt>
                <c:pt idx="177">
                  <c:v>18.68</c:v>
                </c:pt>
                <c:pt idx="178">
                  <c:v>18.68</c:v>
                </c:pt>
                <c:pt idx="179">
                  <c:v>18.57</c:v>
                </c:pt>
                <c:pt idx="180">
                  <c:v>18.64</c:v>
                </c:pt>
                <c:pt idx="181">
                  <c:v>18.579999999999988</c:v>
                </c:pt>
                <c:pt idx="182">
                  <c:v>18.62</c:v>
                </c:pt>
                <c:pt idx="183">
                  <c:v>18.579999999999988</c:v>
                </c:pt>
                <c:pt idx="184">
                  <c:v>18.53</c:v>
                </c:pt>
                <c:pt idx="185">
                  <c:v>18.5</c:v>
                </c:pt>
                <c:pt idx="186">
                  <c:v>18.479999999999986</c:v>
                </c:pt>
                <c:pt idx="187">
                  <c:v>18.45</c:v>
                </c:pt>
                <c:pt idx="188">
                  <c:v>18.47</c:v>
                </c:pt>
                <c:pt idx="189">
                  <c:v>18.43</c:v>
                </c:pt>
                <c:pt idx="190">
                  <c:v>18.420000000000002</c:v>
                </c:pt>
                <c:pt idx="191">
                  <c:v>18.43</c:v>
                </c:pt>
                <c:pt idx="192">
                  <c:v>18.43</c:v>
                </c:pt>
                <c:pt idx="193">
                  <c:v>18.41</c:v>
                </c:pt>
                <c:pt idx="194">
                  <c:v>18.43</c:v>
                </c:pt>
                <c:pt idx="195">
                  <c:v>18.41</c:v>
                </c:pt>
                <c:pt idx="196">
                  <c:v>18.41</c:v>
                </c:pt>
                <c:pt idx="197">
                  <c:v>18.43</c:v>
                </c:pt>
                <c:pt idx="198">
                  <c:v>18.479999999999986</c:v>
                </c:pt>
                <c:pt idx="199">
                  <c:v>18.479999999999986</c:v>
                </c:pt>
                <c:pt idx="200">
                  <c:v>18.5</c:v>
                </c:pt>
                <c:pt idx="201">
                  <c:v>18.52</c:v>
                </c:pt>
                <c:pt idx="202">
                  <c:v>18.57</c:v>
                </c:pt>
                <c:pt idx="203">
                  <c:v>18.59</c:v>
                </c:pt>
                <c:pt idx="204">
                  <c:v>18.7</c:v>
                </c:pt>
                <c:pt idx="205">
                  <c:v>18.71</c:v>
                </c:pt>
                <c:pt idx="206">
                  <c:v>18.71</c:v>
                </c:pt>
                <c:pt idx="207">
                  <c:v>18.73</c:v>
                </c:pt>
                <c:pt idx="208">
                  <c:v>18.8</c:v>
                </c:pt>
                <c:pt idx="209">
                  <c:v>18.91</c:v>
                </c:pt>
                <c:pt idx="210">
                  <c:v>18.959999999999987</c:v>
                </c:pt>
                <c:pt idx="211">
                  <c:v>19.010000000000005</c:v>
                </c:pt>
                <c:pt idx="212">
                  <c:v>19.059999999999999</c:v>
                </c:pt>
                <c:pt idx="213">
                  <c:v>19.14</c:v>
                </c:pt>
                <c:pt idx="214">
                  <c:v>19.23</c:v>
                </c:pt>
                <c:pt idx="215">
                  <c:v>19.32</c:v>
                </c:pt>
                <c:pt idx="216">
                  <c:v>19.38</c:v>
                </c:pt>
                <c:pt idx="217">
                  <c:v>19.47</c:v>
                </c:pt>
                <c:pt idx="218">
                  <c:v>19.489999999999963</c:v>
                </c:pt>
                <c:pt idx="219">
                  <c:v>19.439999999999987</c:v>
                </c:pt>
                <c:pt idx="220">
                  <c:v>19.43</c:v>
                </c:pt>
                <c:pt idx="221">
                  <c:v>19.45</c:v>
                </c:pt>
                <c:pt idx="222">
                  <c:v>19.510000000000005</c:v>
                </c:pt>
                <c:pt idx="223">
                  <c:v>19.559999999999999</c:v>
                </c:pt>
                <c:pt idx="224">
                  <c:v>19.630000000000027</c:v>
                </c:pt>
                <c:pt idx="225">
                  <c:v>19.760000000000002</c:v>
                </c:pt>
                <c:pt idx="226">
                  <c:v>19.86</c:v>
                </c:pt>
                <c:pt idx="227">
                  <c:v>19.939999999999987</c:v>
                </c:pt>
                <c:pt idx="228">
                  <c:v>19.989999999999963</c:v>
                </c:pt>
                <c:pt idx="229">
                  <c:v>20.03</c:v>
                </c:pt>
                <c:pt idx="230">
                  <c:v>20.05</c:v>
                </c:pt>
                <c:pt idx="231">
                  <c:v>19.979999999999986</c:v>
                </c:pt>
                <c:pt idx="232">
                  <c:v>19.899999999999999</c:v>
                </c:pt>
                <c:pt idx="233">
                  <c:v>19.899999999999999</c:v>
                </c:pt>
                <c:pt idx="234">
                  <c:v>19.89</c:v>
                </c:pt>
                <c:pt idx="235">
                  <c:v>19.86</c:v>
                </c:pt>
                <c:pt idx="236">
                  <c:v>19.899999999999999</c:v>
                </c:pt>
                <c:pt idx="237">
                  <c:v>19.93</c:v>
                </c:pt>
                <c:pt idx="238">
                  <c:v>19.899999999999999</c:v>
                </c:pt>
                <c:pt idx="239">
                  <c:v>19.88</c:v>
                </c:pt>
                <c:pt idx="240">
                  <c:v>20</c:v>
                </c:pt>
                <c:pt idx="241">
                  <c:v>20.22</c:v>
                </c:pt>
                <c:pt idx="242">
                  <c:v>20.350000000000001</c:v>
                </c:pt>
                <c:pt idx="243">
                  <c:v>20.37</c:v>
                </c:pt>
                <c:pt idx="244">
                  <c:v>20.38</c:v>
                </c:pt>
                <c:pt idx="245">
                  <c:v>20.350000000000001</c:v>
                </c:pt>
                <c:pt idx="246">
                  <c:v>20.32</c:v>
                </c:pt>
                <c:pt idx="247">
                  <c:v>20.22</c:v>
                </c:pt>
                <c:pt idx="248">
                  <c:v>20.03</c:v>
                </c:pt>
                <c:pt idx="249">
                  <c:v>20.100000000000001</c:v>
                </c:pt>
                <c:pt idx="250">
                  <c:v>20.25</c:v>
                </c:pt>
                <c:pt idx="251">
                  <c:v>20.309999999999999</c:v>
                </c:pt>
                <c:pt idx="252">
                  <c:v>20.329999999999988</c:v>
                </c:pt>
                <c:pt idx="253">
                  <c:v>20.37</c:v>
                </c:pt>
                <c:pt idx="254">
                  <c:v>20.38</c:v>
                </c:pt>
                <c:pt idx="255">
                  <c:v>20.41</c:v>
                </c:pt>
                <c:pt idx="256">
                  <c:v>20.459999999999987</c:v>
                </c:pt>
                <c:pt idx="257">
                  <c:v>20.47</c:v>
                </c:pt>
                <c:pt idx="258">
                  <c:v>20.479999999999986</c:v>
                </c:pt>
                <c:pt idx="259">
                  <c:v>20.45</c:v>
                </c:pt>
                <c:pt idx="260">
                  <c:v>20.38</c:v>
                </c:pt>
                <c:pt idx="261">
                  <c:v>20.329999999999988</c:v>
                </c:pt>
                <c:pt idx="262">
                  <c:v>20.399999999999999</c:v>
                </c:pt>
                <c:pt idx="263">
                  <c:v>20.45</c:v>
                </c:pt>
                <c:pt idx="264">
                  <c:v>20.43</c:v>
                </c:pt>
                <c:pt idx="265">
                  <c:v>20.38</c:v>
                </c:pt>
                <c:pt idx="266">
                  <c:v>20.32</c:v>
                </c:pt>
                <c:pt idx="267">
                  <c:v>20.329999999999988</c:v>
                </c:pt>
                <c:pt idx="268">
                  <c:v>20.350000000000001</c:v>
                </c:pt>
                <c:pt idx="269">
                  <c:v>20.399999999999999</c:v>
                </c:pt>
                <c:pt idx="270">
                  <c:v>20.399999999999999</c:v>
                </c:pt>
                <c:pt idx="271">
                  <c:v>20.41</c:v>
                </c:pt>
                <c:pt idx="272">
                  <c:v>20.43</c:v>
                </c:pt>
                <c:pt idx="273">
                  <c:v>20.439999999999987</c:v>
                </c:pt>
                <c:pt idx="274">
                  <c:v>20.439999999999987</c:v>
                </c:pt>
                <c:pt idx="275">
                  <c:v>20.439999999999987</c:v>
                </c:pt>
                <c:pt idx="276">
                  <c:v>20.49</c:v>
                </c:pt>
                <c:pt idx="277">
                  <c:v>20.5</c:v>
                </c:pt>
                <c:pt idx="278">
                  <c:v>20.5</c:v>
                </c:pt>
                <c:pt idx="279">
                  <c:v>20.5</c:v>
                </c:pt>
                <c:pt idx="280">
                  <c:v>20.5</c:v>
                </c:pt>
                <c:pt idx="281">
                  <c:v>20.5</c:v>
                </c:pt>
                <c:pt idx="282">
                  <c:v>20.5</c:v>
                </c:pt>
                <c:pt idx="283">
                  <c:v>20.5</c:v>
                </c:pt>
                <c:pt idx="284">
                  <c:v>20.5</c:v>
                </c:pt>
                <c:pt idx="285">
                  <c:v>20.51</c:v>
                </c:pt>
                <c:pt idx="286">
                  <c:v>20.51</c:v>
                </c:pt>
                <c:pt idx="287">
                  <c:v>20.5</c:v>
                </c:pt>
                <c:pt idx="288">
                  <c:v>20.5</c:v>
                </c:pt>
                <c:pt idx="289">
                  <c:v>20.52</c:v>
                </c:pt>
                <c:pt idx="290">
                  <c:v>20.52</c:v>
                </c:pt>
                <c:pt idx="291">
                  <c:v>20.51</c:v>
                </c:pt>
                <c:pt idx="292">
                  <c:v>20.52</c:v>
                </c:pt>
                <c:pt idx="293">
                  <c:v>20.51</c:v>
                </c:pt>
                <c:pt idx="294">
                  <c:v>20.49</c:v>
                </c:pt>
                <c:pt idx="295">
                  <c:v>20.41</c:v>
                </c:pt>
                <c:pt idx="296">
                  <c:v>20.329999999999988</c:v>
                </c:pt>
                <c:pt idx="297">
                  <c:v>20.22</c:v>
                </c:pt>
                <c:pt idx="298">
                  <c:v>20.149999999999999</c:v>
                </c:pt>
                <c:pt idx="299">
                  <c:v>20.190000000000001</c:v>
                </c:pt>
                <c:pt idx="300">
                  <c:v>20.2</c:v>
                </c:pt>
                <c:pt idx="301">
                  <c:v>20.260000000000002</c:v>
                </c:pt>
                <c:pt idx="302">
                  <c:v>20.399999999999999</c:v>
                </c:pt>
                <c:pt idx="303">
                  <c:v>20.47</c:v>
                </c:pt>
                <c:pt idx="304">
                  <c:v>20.5</c:v>
                </c:pt>
                <c:pt idx="305">
                  <c:v>20.53</c:v>
                </c:pt>
                <c:pt idx="306">
                  <c:v>20.53</c:v>
                </c:pt>
                <c:pt idx="307">
                  <c:v>20.53</c:v>
                </c:pt>
                <c:pt idx="308">
                  <c:v>20.53</c:v>
                </c:pt>
                <c:pt idx="309">
                  <c:v>20.53</c:v>
                </c:pt>
                <c:pt idx="310">
                  <c:v>20.53</c:v>
                </c:pt>
                <c:pt idx="311">
                  <c:v>20.53</c:v>
                </c:pt>
                <c:pt idx="312">
                  <c:v>20.53</c:v>
                </c:pt>
                <c:pt idx="313">
                  <c:v>20.52</c:v>
                </c:pt>
                <c:pt idx="314">
                  <c:v>20.52</c:v>
                </c:pt>
                <c:pt idx="315">
                  <c:v>20.52</c:v>
                </c:pt>
                <c:pt idx="316">
                  <c:v>20.52</c:v>
                </c:pt>
                <c:pt idx="317">
                  <c:v>20.52</c:v>
                </c:pt>
                <c:pt idx="318">
                  <c:v>20.52</c:v>
                </c:pt>
                <c:pt idx="319">
                  <c:v>20.52</c:v>
                </c:pt>
                <c:pt idx="320">
                  <c:v>20.52</c:v>
                </c:pt>
                <c:pt idx="321">
                  <c:v>20.52</c:v>
                </c:pt>
                <c:pt idx="322">
                  <c:v>20.52</c:v>
                </c:pt>
                <c:pt idx="323">
                  <c:v>20.52</c:v>
                </c:pt>
                <c:pt idx="324">
                  <c:v>20.52</c:v>
                </c:pt>
                <c:pt idx="325">
                  <c:v>20.52</c:v>
                </c:pt>
                <c:pt idx="326">
                  <c:v>20.52</c:v>
                </c:pt>
                <c:pt idx="327">
                  <c:v>20.52</c:v>
                </c:pt>
                <c:pt idx="328">
                  <c:v>20.52</c:v>
                </c:pt>
                <c:pt idx="329">
                  <c:v>20.53</c:v>
                </c:pt>
                <c:pt idx="330">
                  <c:v>20.52</c:v>
                </c:pt>
                <c:pt idx="331">
                  <c:v>20.52</c:v>
                </c:pt>
                <c:pt idx="332">
                  <c:v>20.52</c:v>
                </c:pt>
                <c:pt idx="333">
                  <c:v>20.53</c:v>
                </c:pt>
                <c:pt idx="334">
                  <c:v>20.52</c:v>
                </c:pt>
                <c:pt idx="335">
                  <c:v>20.52</c:v>
                </c:pt>
                <c:pt idx="336">
                  <c:v>20.52</c:v>
                </c:pt>
                <c:pt idx="337">
                  <c:v>20.52</c:v>
                </c:pt>
                <c:pt idx="338">
                  <c:v>20.52</c:v>
                </c:pt>
                <c:pt idx="339">
                  <c:v>20.52</c:v>
                </c:pt>
                <c:pt idx="340">
                  <c:v>20.52</c:v>
                </c:pt>
                <c:pt idx="341">
                  <c:v>20.52</c:v>
                </c:pt>
                <c:pt idx="342">
                  <c:v>20.52</c:v>
                </c:pt>
                <c:pt idx="343">
                  <c:v>20.52</c:v>
                </c:pt>
                <c:pt idx="344">
                  <c:v>20.52</c:v>
                </c:pt>
                <c:pt idx="345">
                  <c:v>20.52</c:v>
                </c:pt>
                <c:pt idx="346">
                  <c:v>20.52</c:v>
                </c:pt>
                <c:pt idx="347">
                  <c:v>20.52</c:v>
                </c:pt>
                <c:pt idx="348">
                  <c:v>20.52</c:v>
                </c:pt>
                <c:pt idx="349">
                  <c:v>20.52</c:v>
                </c:pt>
                <c:pt idx="350">
                  <c:v>20.52</c:v>
                </c:pt>
                <c:pt idx="351">
                  <c:v>20.52</c:v>
                </c:pt>
                <c:pt idx="352">
                  <c:v>20.52</c:v>
                </c:pt>
                <c:pt idx="353">
                  <c:v>20.52</c:v>
                </c:pt>
                <c:pt idx="354">
                  <c:v>20.52</c:v>
                </c:pt>
                <c:pt idx="355">
                  <c:v>20.52</c:v>
                </c:pt>
                <c:pt idx="356">
                  <c:v>20.52</c:v>
                </c:pt>
                <c:pt idx="357">
                  <c:v>20.52</c:v>
                </c:pt>
                <c:pt idx="358">
                  <c:v>20.52</c:v>
                </c:pt>
                <c:pt idx="359">
                  <c:v>20.53</c:v>
                </c:pt>
                <c:pt idx="360">
                  <c:v>20.52</c:v>
                </c:pt>
                <c:pt idx="361">
                  <c:v>20.53</c:v>
                </c:pt>
                <c:pt idx="362">
                  <c:v>20.53</c:v>
                </c:pt>
                <c:pt idx="363">
                  <c:v>20.53</c:v>
                </c:pt>
                <c:pt idx="364">
                  <c:v>20.53</c:v>
                </c:pt>
                <c:pt idx="365">
                  <c:v>20.54</c:v>
                </c:pt>
                <c:pt idx="366">
                  <c:v>20.54</c:v>
                </c:pt>
                <c:pt idx="367">
                  <c:v>20.54</c:v>
                </c:pt>
                <c:pt idx="368">
                  <c:v>20.55</c:v>
                </c:pt>
                <c:pt idx="369">
                  <c:v>20.55</c:v>
                </c:pt>
                <c:pt idx="370">
                  <c:v>20.55</c:v>
                </c:pt>
                <c:pt idx="371">
                  <c:v>20.55</c:v>
                </c:pt>
                <c:pt idx="372">
                  <c:v>20.55</c:v>
                </c:pt>
                <c:pt idx="373">
                  <c:v>20.56</c:v>
                </c:pt>
                <c:pt idx="374">
                  <c:v>20.56</c:v>
                </c:pt>
                <c:pt idx="375">
                  <c:v>20.56</c:v>
                </c:pt>
                <c:pt idx="376">
                  <c:v>20.57</c:v>
                </c:pt>
                <c:pt idx="377">
                  <c:v>20.57</c:v>
                </c:pt>
                <c:pt idx="378">
                  <c:v>20.57</c:v>
                </c:pt>
                <c:pt idx="379">
                  <c:v>20.57</c:v>
                </c:pt>
                <c:pt idx="380">
                  <c:v>20.57</c:v>
                </c:pt>
                <c:pt idx="381">
                  <c:v>20.57</c:v>
                </c:pt>
                <c:pt idx="382">
                  <c:v>20.57</c:v>
                </c:pt>
                <c:pt idx="383">
                  <c:v>20.57</c:v>
                </c:pt>
                <c:pt idx="384">
                  <c:v>20.57</c:v>
                </c:pt>
                <c:pt idx="385">
                  <c:v>20.57</c:v>
                </c:pt>
                <c:pt idx="386">
                  <c:v>20.57</c:v>
                </c:pt>
                <c:pt idx="387">
                  <c:v>20.57</c:v>
                </c:pt>
                <c:pt idx="388">
                  <c:v>20.57</c:v>
                </c:pt>
                <c:pt idx="389">
                  <c:v>20.58</c:v>
                </c:pt>
                <c:pt idx="390">
                  <c:v>20.58</c:v>
                </c:pt>
                <c:pt idx="391">
                  <c:v>20.59</c:v>
                </c:pt>
                <c:pt idx="392">
                  <c:v>20.59</c:v>
                </c:pt>
                <c:pt idx="393">
                  <c:v>20.59</c:v>
                </c:pt>
                <c:pt idx="394">
                  <c:v>20.59</c:v>
                </c:pt>
                <c:pt idx="395">
                  <c:v>20.59</c:v>
                </c:pt>
                <c:pt idx="396">
                  <c:v>20.59</c:v>
                </c:pt>
                <c:pt idx="397">
                  <c:v>20.59</c:v>
                </c:pt>
                <c:pt idx="398">
                  <c:v>20.59</c:v>
                </c:pt>
                <c:pt idx="399">
                  <c:v>20.59</c:v>
                </c:pt>
                <c:pt idx="400">
                  <c:v>20.6</c:v>
                </c:pt>
                <c:pt idx="401">
                  <c:v>20.59</c:v>
                </c:pt>
                <c:pt idx="402">
                  <c:v>20.6</c:v>
                </c:pt>
                <c:pt idx="403">
                  <c:v>20.6</c:v>
                </c:pt>
                <c:pt idx="404">
                  <c:v>20.6</c:v>
                </c:pt>
                <c:pt idx="405">
                  <c:v>20.6</c:v>
                </c:pt>
                <c:pt idx="406">
                  <c:v>20.6</c:v>
                </c:pt>
                <c:pt idx="407">
                  <c:v>20.6</c:v>
                </c:pt>
                <c:pt idx="408">
                  <c:v>20.6</c:v>
                </c:pt>
                <c:pt idx="409">
                  <c:v>20.6</c:v>
                </c:pt>
                <c:pt idx="410">
                  <c:v>20.6</c:v>
                </c:pt>
                <c:pt idx="411">
                  <c:v>20.6</c:v>
                </c:pt>
                <c:pt idx="412">
                  <c:v>20.6</c:v>
                </c:pt>
                <c:pt idx="413">
                  <c:v>20.610000000000028</c:v>
                </c:pt>
                <c:pt idx="414">
                  <c:v>20.610000000000028</c:v>
                </c:pt>
                <c:pt idx="415">
                  <c:v>20.610000000000028</c:v>
                </c:pt>
                <c:pt idx="416">
                  <c:v>20.610000000000028</c:v>
                </c:pt>
                <c:pt idx="417">
                  <c:v>20.610000000000028</c:v>
                </c:pt>
                <c:pt idx="418">
                  <c:v>20.610000000000028</c:v>
                </c:pt>
                <c:pt idx="419">
                  <c:v>20.610000000000028</c:v>
                </c:pt>
                <c:pt idx="420">
                  <c:v>20.610000000000028</c:v>
                </c:pt>
                <c:pt idx="421">
                  <c:v>20.610000000000028</c:v>
                </c:pt>
                <c:pt idx="422">
                  <c:v>20.610000000000028</c:v>
                </c:pt>
                <c:pt idx="423">
                  <c:v>20.62</c:v>
                </c:pt>
                <c:pt idx="424">
                  <c:v>20.62</c:v>
                </c:pt>
                <c:pt idx="425">
                  <c:v>20.62</c:v>
                </c:pt>
                <c:pt idx="426">
                  <c:v>20.62</c:v>
                </c:pt>
                <c:pt idx="427">
                  <c:v>20.62</c:v>
                </c:pt>
                <c:pt idx="428">
                  <c:v>20.630000000000027</c:v>
                </c:pt>
                <c:pt idx="429">
                  <c:v>20.630000000000027</c:v>
                </c:pt>
                <c:pt idx="430">
                  <c:v>20.630000000000027</c:v>
                </c:pt>
                <c:pt idx="431">
                  <c:v>20.630000000000027</c:v>
                </c:pt>
                <c:pt idx="432">
                  <c:v>20.630000000000027</c:v>
                </c:pt>
                <c:pt idx="433">
                  <c:v>20.630000000000027</c:v>
                </c:pt>
                <c:pt idx="434">
                  <c:v>20.630000000000027</c:v>
                </c:pt>
                <c:pt idx="435">
                  <c:v>20.630000000000027</c:v>
                </c:pt>
                <c:pt idx="436">
                  <c:v>20.64</c:v>
                </c:pt>
                <c:pt idx="437">
                  <c:v>20.64</c:v>
                </c:pt>
                <c:pt idx="438">
                  <c:v>20.64</c:v>
                </c:pt>
                <c:pt idx="439">
                  <c:v>20.64</c:v>
                </c:pt>
                <c:pt idx="440">
                  <c:v>20.64</c:v>
                </c:pt>
                <c:pt idx="441">
                  <c:v>20.64</c:v>
                </c:pt>
                <c:pt idx="442">
                  <c:v>20.64</c:v>
                </c:pt>
                <c:pt idx="443">
                  <c:v>20.64</c:v>
                </c:pt>
                <c:pt idx="444">
                  <c:v>20.64</c:v>
                </c:pt>
                <c:pt idx="445">
                  <c:v>20.650000000000027</c:v>
                </c:pt>
                <c:pt idx="446">
                  <c:v>20.64</c:v>
                </c:pt>
                <c:pt idx="447">
                  <c:v>20.650000000000027</c:v>
                </c:pt>
                <c:pt idx="448">
                  <c:v>20.64</c:v>
                </c:pt>
                <c:pt idx="449">
                  <c:v>20.64</c:v>
                </c:pt>
                <c:pt idx="450">
                  <c:v>20.64</c:v>
                </c:pt>
                <c:pt idx="451">
                  <c:v>20.650000000000027</c:v>
                </c:pt>
                <c:pt idx="452">
                  <c:v>20.650000000000027</c:v>
                </c:pt>
                <c:pt idx="453">
                  <c:v>20.650000000000027</c:v>
                </c:pt>
                <c:pt idx="454">
                  <c:v>20.650000000000027</c:v>
                </c:pt>
                <c:pt idx="455">
                  <c:v>20.650000000000027</c:v>
                </c:pt>
                <c:pt idx="456">
                  <c:v>20.650000000000027</c:v>
                </c:pt>
                <c:pt idx="457">
                  <c:v>20.650000000000027</c:v>
                </c:pt>
                <c:pt idx="458">
                  <c:v>20.650000000000027</c:v>
                </c:pt>
                <c:pt idx="459">
                  <c:v>20.650000000000027</c:v>
                </c:pt>
                <c:pt idx="460">
                  <c:v>20.650000000000027</c:v>
                </c:pt>
                <c:pt idx="461">
                  <c:v>20.650000000000027</c:v>
                </c:pt>
                <c:pt idx="462">
                  <c:v>20.650000000000027</c:v>
                </c:pt>
                <c:pt idx="463">
                  <c:v>20.650000000000027</c:v>
                </c:pt>
                <c:pt idx="464">
                  <c:v>20.650000000000027</c:v>
                </c:pt>
                <c:pt idx="465">
                  <c:v>20.650000000000027</c:v>
                </c:pt>
                <c:pt idx="466">
                  <c:v>20.650000000000027</c:v>
                </c:pt>
                <c:pt idx="467">
                  <c:v>20.650000000000027</c:v>
                </c:pt>
                <c:pt idx="468">
                  <c:v>20.64</c:v>
                </c:pt>
                <c:pt idx="469">
                  <c:v>20.64</c:v>
                </c:pt>
                <c:pt idx="470">
                  <c:v>20.64</c:v>
                </c:pt>
                <c:pt idx="471">
                  <c:v>20.630000000000027</c:v>
                </c:pt>
                <c:pt idx="472">
                  <c:v>20.64</c:v>
                </c:pt>
                <c:pt idx="473">
                  <c:v>20.64</c:v>
                </c:pt>
                <c:pt idx="474">
                  <c:v>20.64</c:v>
                </c:pt>
                <c:pt idx="475">
                  <c:v>20.64</c:v>
                </c:pt>
                <c:pt idx="476">
                  <c:v>20.64</c:v>
                </c:pt>
                <c:pt idx="477">
                  <c:v>20.650000000000027</c:v>
                </c:pt>
                <c:pt idx="478">
                  <c:v>20.650000000000027</c:v>
                </c:pt>
                <c:pt idx="479">
                  <c:v>20.650000000000027</c:v>
                </c:pt>
                <c:pt idx="480">
                  <c:v>20.650000000000027</c:v>
                </c:pt>
                <c:pt idx="481">
                  <c:v>20.66</c:v>
                </c:pt>
                <c:pt idx="482">
                  <c:v>20.67</c:v>
                </c:pt>
                <c:pt idx="483">
                  <c:v>20.67</c:v>
                </c:pt>
                <c:pt idx="484">
                  <c:v>20.67</c:v>
                </c:pt>
                <c:pt idx="485">
                  <c:v>20.67</c:v>
                </c:pt>
                <c:pt idx="486">
                  <c:v>20.67</c:v>
                </c:pt>
                <c:pt idx="487">
                  <c:v>20.67</c:v>
                </c:pt>
                <c:pt idx="488">
                  <c:v>20.67</c:v>
                </c:pt>
                <c:pt idx="489">
                  <c:v>20.67</c:v>
                </c:pt>
                <c:pt idx="490">
                  <c:v>20.68</c:v>
                </c:pt>
                <c:pt idx="491">
                  <c:v>20.67</c:v>
                </c:pt>
                <c:pt idx="492">
                  <c:v>20.67</c:v>
                </c:pt>
                <c:pt idx="493">
                  <c:v>20.67</c:v>
                </c:pt>
                <c:pt idx="494">
                  <c:v>20.67</c:v>
                </c:pt>
                <c:pt idx="495">
                  <c:v>20.67</c:v>
                </c:pt>
                <c:pt idx="496">
                  <c:v>20.67</c:v>
                </c:pt>
                <c:pt idx="497">
                  <c:v>20.67</c:v>
                </c:pt>
                <c:pt idx="498">
                  <c:v>20.68</c:v>
                </c:pt>
                <c:pt idx="499">
                  <c:v>20.68</c:v>
                </c:pt>
                <c:pt idx="500">
                  <c:v>20.68</c:v>
                </c:pt>
                <c:pt idx="501">
                  <c:v>20.68</c:v>
                </c:pt>
                <c:pt idx="502">
                  <c:v>20.68</c:v>
                </c:pt>
                <c:pt idx="503">
                  <c:v>20.68</c:v>
                </c:pt>
                <c:pt idx="504">
                  <c:v>20.69</c:v>
                </c:pt>
                <c:pt idx="505">
                  <c:v>20.69</c:v>
                </c:pt>
                <c:pt idx="506">
                  <c:v>20.7</c:v>
                </c:pt>
                <c:pt idx="507">
                  <c:v>20.7</c:v>
                </c:pt>
                <c:pt idx="508">
                  <c:v>20.7</c:v>
                </c:pt>
                <c:pt idx="509">
                  <c:v>20.7</c:v>
                </c:pt>
                <c:pt idx="510">
                  <c:v>20.7</c:v>
                </c:pt>
                <c:pt idx="511">
                  <c:v>20.7</c:v>
                </c:pt>
                <c:pt idx="512">
                  <c:v>20.7</c:v>
                </c:pt>
                <c:pt idx="513">
                  <c:v>20.7</c:v>
                </c:pt>
                <c:pt idx="514">
                  <c:v>20.7</c:v>
                </c:pt>
                <c:pt idx="515">
                  <c:v>20.7</c:v>
                </c:pt>
                <c:pt idx="516">
                  <c:v>20.7</c:v>
                </c:pt>
                <c:pt idx="517">
                  <c:v>20.7</c:v>
                </c:pt>
                <c:pt idx="518">
                  <c:v>20.69</c:v>
                </c:pt>
                <c:pt idx="519">
                  <c:v>20.69</c:v>
                </c:pt>
                <c:pt idx="520">
                  <c:v>20.69</c:v>
                </c:pt>
                <c:pt idx="521">
                  <c:v>20.69</c:v>
                </c:pt>
                <c:pt idx="522">
                  <c:v>20.7</c:v>
                </c:pt>
                <c:pt idx="523">
                  <c:v>20.69</c:v>
                </c:pt>
                <c:pt idx="524">
                  <c:v>20.69</c:v>
                </c:pt>
                <c:pt idx="525">
                  <c:v>20.69</c:v>
                </c:pt>
                <c:pt idx="526">
                  <c:v>20.68</c:v>
                </c:pt>
                <c:pt idx="527">
                  <c:v>20.58</c:v>
                </c:pt>
                <c:pt idx="528">
                  <c:v>20.630000000000027</c:v>
                </c:pt>
                <c:pt idx="529">
                  <c:v>20.67</c:v>
                </c:pt>
                <c:pt idx="530">
                  <c:v>20.69</c:v>
                </c:pt>
                <c:pt idx="531">
                  <c:v>20.69</c:v>
                </c:pt>
                <c:pt idx="532">
                  <c:v>20.69</c:v>
                </c:pt>
                <c:pt idx="533">
                  <c:v>20.69</c:v>
                </c:pt>
                <c:pt idx="534">
                  <c:v>20.69</c:v>
                </c:pt>
                <c:pt idx="535">
                  <c:v>20.69</c:v>
                </c:pt>
                <c:pt idx="536">
                  <c:v>20.69</c:v>
                </c:pt>
                <c:pt idx="537">
                  <c:v>20.69</c:v>
                </c:pt>
                <c:pt idx="538">
                  <c:v>20.69</c:v>
                </c:pt>
                <c:pt idx="539">
                  <c:v>20.69</c:v>
                </c:pt>
                <c:pt idx="540">
                  <c:v>20.69</c:v>
                </c:pt>
                <c:pt idx="541">
                  <c:v>20.69</c:v>
                </c:pt>
                <c:pt idx="542">
                  <c:v>20.69</c:v>
                </c:pt>
                <c:pt idx="543">
                  <c:v>20.69</c:v>
                </c:pt>
                <c:pt idx="544">
                  <c:v>20.69</c:v>
                </c:pt>
                <c:pt idx="545">
                  <c:v>20.68</c:v>
                </c:pt>
                <c:pt idx="546">
                  <c:v>20.68</c:v>
                </c:pt>
                <c:pt idx="547">
                  <c:v>20.68</c:v>
                </c:pt>
                <c:pt idx="548">
                  <c:v>20.68</c:v>
                </c:pt>
                <c:pt idx="549">
                  <c:v>20.68</c:v>
                </c:pt>
                <c:pt idx="550">
                  <c:v>20.68</c:v>
                </c:pt>
                <c:pt idx="551">
                  <c:v>20.69</c:v>
                </c:pt>
                <c:pt idx="552">
                  <c:v>20.69</c:v>
                </c:pt>
                <c:pt idx="553">
                  <c:v>20.68</c:v>
                </c:pt>
                <c:pt idx="554">
                  <c:v>20.69</c:v>
                </c:pt>
                <c:pt idx="555">
                  <c:v>20.69</c:v>
                </c:pt>
                <c:pt idx="556">
                  <c:v>20.69</c:v>
                </c:pt>
                <c:pt idx="557">
                  <c:v>20.68</c:v>
                </c:pt>
                <c:pt idx="558">
                  <c:v>20.68</c:v>
                </c:pt>
                <c:pt idx="559">
                  <c:v>20.68</c:v>
                </c:pt>
                <c:pt idx="560">
                  <c:v>20.68</c:v>
                </c:pt>
                <c:pt idx="561">
                  <c:v>20.68</c:v>
                </c:pt>
                <c:pt idx="562">
                  <c:v>20.68</c:v>
                </c:pt>
                <c:pt idx="563">
                  <c:v>20.68</c:v>
                </c:pt>
                <c:pt idx="564">
                  <c:v>20.68</c:v>
                </c:pt>
                <c:pt idx="565">
                  <c:v>20.68</c:v>
                </c:pt>
                <c:pt idx="566">
                  <c:v>20.67</c:v>
                </c:pt>
                <c:pt idx="567">
                  <c:v>20.67</c:v>
                </c:pt>
                <c:pt idx="568">
                  <c:v>20.68</c:v>
                </c:pt>
                <c:pt idx="569">
                  <c:v>20.68</c:v>
                </c:pt>
                <c:pt idx="570">
                  <c:v>20.67</c:v>
                </c:pt>
                <c:pt idx="571">
                  <c:v>20.67</c:v>
                </c:pt>
                <c:pt idx="572">
                  <c:v>20.66</c:v>
                </c:pt>
                <c:pt idx="573">
                  <c:v>20.66</c:v>
                </c:pt>
                <c:pt idx="574">
                  <c:v>20.66</c:v>
                </c:pt>
                <c:pt idx="575">
                  <c:v>20.66</c:v>
                </c:pt>
                <c:pt idx="576">
                  <c:v>20.67</c:v>
                </c:pt>
                <c:pt idx="577">
                  <c:v>20.66</c:v>
                </c:pt>
                <c:pt idx="578">
                  <c:v>20.66</c:v>
                </c:pt>
                <c:pt idx="579">
                  <c:v>20.66</c:v>
                </c:pt>
                <c:pt idx="580">
                  <c:v>20.67</c:v>
                </c:pt>
                <c:pt idx="581">
                  <c:v>20.66</c:v>
                </c:pt>
                <c:pt idx="582">
                  <c:v>20.66</c:v>
                </c:pt>
                <c:pt idx="583">
                  <c:v>20.67</c:v>
                </c:pt>
                <c:pt idx="584">
                  <c:v>20.67</c:v>
                </c:pt>
                <c:pt idx="585">
                  <c:v>20.67</c:v>
                </c:pt>
                <c:pt idx="586">
                  <c:v>20.67</c:v>
                </c:pt>
                <c:pt idx="587">
                  <c:v>20.67</c:v>
                </c:pt>
                <c:pt idx="588">
                  <c:v>20.67</c:v>
                </c:pt>
                <c:pt idx="589">
                  <c:v>20.68</c:v>
                </c:pt>
                <c:pt idx="590">
                  <c:v>20.68</c:v>
                </c:pt>
                <c:pt idx="591">
                  <c:v>20.68</c:v>
                </c:pt>
                <c:pt idx="592">
                  <c:v>20.68</c:v>
                </c:pt>
                <c:pt idx="593">
                  <c:v>20.68</c:v>
                </c:pt>
                <c:pt idx="594">
                  <c:v>20.68</c:v>
                </c:pt>
                <c:pt idx="595">
                  <c:v>20.68</c:v>
                </c:pt>
                <c:pt idx="596">
                  <c:v>20.68</c:v>
                </c:pt>
                <c:pt idx="597">
                  <c:v>20.68</c:v>
                </c:pt>
                <c:pt idx="598">
                  <c:v>20.68</c:v>
                </c:pt>
                <c:pt idx="599">
                  <c:v>20.68</c:v>
                </c:pt>
                <c:pt idx="600">
                  <c:v>20.67</c:v>
                </c:pt>
                <c:pt idx="601">
                  <c:v>20.67</c:v>
                </c:pt>
                <c:pt idx="602">
                  <c:v>20.68</c:v>
                </c:pt>
                <c:pt idx="603">
                  <c:v>20.68</c:v>
                </c:pt>
                <c:pt idx="604">
                  <c:v>20.68</c:v>
                </c:pt>
                <c:pt idx="605">
                  <c:v>20.68</c:v>
                </c:pt>
                <c:pt idx="606">
                  <c:v>20.67</c:v>
                </c:pt>
                <c:pt idx="607">
                  <c:v>20.67</c:v>
                </c:pt>
                <c:pt idx="608">
                  <c:v>20.67</c:v>
                </c:pt>
                <c:pt idx="609">
                  <c:v>20.67</c:v>
                </c:pt>
                <c:pt idx="610">
                  <c:v>20.67</c:v>
                </c:pt>
                <c:pt idx="611">
                  <c:v>20.66</c:v>
                </c:pt>
                <c:pt idx="612">
                  <c:v>20.66</c:v>
                </c:pt>
                <c:pt idx="613">
                  <c:v>20.650000000000027</c:v>
                </c:pt>
                <c:pt idx="614">
                  <c:v>20.64</c:v>
                </c:pt>
                <c:pt idx="615">
                  <c:v>20.630000000000027</c:v>
                </c:pt>
                <c:pt idx="616">
                  <c:v>20.630000000000027</c:v>
                </c:pt>
                <c:pt idx="617">
                  <c:v>20.62</c:v>
                </c:pt>
                <c:pt idx="618">
                  <c:v>20.62</c:v>
                </c:pt>
                <c:pt idx="619">
                  <c:v>20.62</c:v>
                </c:pt>
                <c:pt idx="620">
                  <c:v>20.62</c:v>
                </c:pt>
                <c:pt idx="621">
                  <c:v>20.62</c:v>
                </c:pt>
                <c:pt idx="622">
                  <c:v>20.62</c:v>
                </c:pt>
                <c:pt idx="623">
                  <c:v>20.62</c:v>
                </c:pt>
                <c:pt idx="624">
                  <c:v>20.62</c:v>
                </c:pt>
                <c:pt idx="625">
                  <c:v>20.62</c:v>
                </c:pt>
                <c:pt idx="626">
                  <c:v>20.62</c:v>
                </c:pt>
                <c:pt idx="627">
                  <c:v>20.62</c:v>
                </c:pt>
                <c:pt idx="628">
                  <c:v>20.62</c:v>
                </c:pt>
                <c:pt idx="629">
                  <c:v>20.62</c:v>
                </c:pt>
                <c:pt idx="630">
                  <c:v>20.630000000000027</c:v>
                </c:pt>
                <c:pt idx="631">
                  <c:v>20.630000000000027</c:v>
                </c:pt>
                <c:pt idx="632">
                  <c:v>20.630000000000027</c:v>
                </c:pt>
                <c:pt idx="633">
                  <c:v>20.630000000000027</c:v>
                </c:pt>
                <c:pt idx="634">
                  <c:v>20.630000000000027</c:v>
                </c:pt>
                <c:pt idx="635">
                  <c:v>20.630000000000027</c:v>
                </c:pt>
                <c:pt idx="636">
                  <c:v>20.630000000000027</c:v>
                </c:pt>
                <c:pt idx="637">
                  <c:v>20.630000000000027</c:v>
                </c:pt>
                <c:pt idx="638">
                  <c:v>20.630000000000027</c:v>
                </c:pt>
                <c:pt idx="639">
                  <c:v>20.630000000000027</c:v>
                </c:pt>
                <c:pt idx="640">
                  <c:v>20.630000000000027</c:v>
                </c:pt>
                <c:pt idx="641">
                  <c:v>20.630000000000027</c:v>
                </c:pt>
                <c:pt idx="642">
                  <c:v>20.62</c:v>
                </c:pt>
                <c:pt idx="643">
                  <c:v>20.62</c:v>
                </c:pt>
                <c:pt idx="644">
                  <c:v>20.610000000000028</c:v>
                </c:pt>
                <c:pt idx="645">
                  <c:v>20.610000000000028</c:v>
                </c:pt>
                <c:pt idx="646">
                  <c:v>20.610000000000028</c:v>
                </c:pt>
                <c:pt idx="647">
                  <c:v>20.610000000000028</c:v>
                </c:pt>
                <c:pt idx="648">
                  <c:v>20.610000000000028</c:v>
                </c:pt>
                <c:pt idx="649">
                  <c:v>20.610000000000028</c:v>
                </c:pt>
                <c:pt idx="650">
                  <c:v>20.62</c:v>
                </c:pt>
                <c:pt idx="651">
                  <c:v>20.62</c:v>
                </c:pt>
                <c:pt idx="652">
                  <c:v>20.62</c:v>
                </c:pt>
                <c:pt idx="653">
                  <c:v>20.62</c:v>
                </c:pt>
                <c:pt idx="654">
                  <c:v>20.610000000000028</c:v>
                </c:pt>
                <c:pt idx="655">
                  <c:v>20.610000000000028</c:v>
                </c:pt>
                <c:pt idx="656">
                  <c:v>20.610000000000028</c:v>
                </c:pt>
                <c:pt idx="657">
                  <c:v>20.610000000000028</c:v>
                </c:pt>
                <c:pt idx="658">
                  <c:v>20.610000000000028</c:v>
                </c:pt>
                <c:pt idx="659">
                  <c:v>20.610000000000028</c:v>
                </c:pt>
                <c:pt idx="660">
                  <c:v>20.62</c:v>
                </c:pt>
                <c:pt idx="661">
                  <c:v>20.62</c:v>
                </c:pt>
                <c:pt idx="662">
                  <c:v>20.62</c:v>
                </c:pt>
                <c:pt idx="663">
                  <c:v>20.62</c:v>
                </c:pt>
                <c:pt idx="664">
                  <c:v>20.610000000000028</c:v>
                </c:pt>
                <c:pt idx="665">
                  <c:v>20.610000000000028</c:v>
                </c:pt>
                <c:pt idx="666">
                  <c:v>20.62</c:v>
                </c:pt>
                <c:pt idx="667">
                  <c:v>20.62</c:v>
                </c:pt>
                <c:pt idx="668">
                  <c:v>20.62</c:v>
                </c:pt>
                <c:pt idx="669">
                  <c:v>20.62</c:v>
                </c:pt>
                <c:pt idx="670">
                  <c:v>20.62</c:v>
                </c:pt>
                <c:pt idx="671">
                  <c:v>20.62</c:v>
                </c:pt>
                <c:pt idx="672">
                  <c:v>20.630000000000027</c:v>
                </c:pt>
                <c:pt idx="673">
                  <c:v>20.630000000000027</c:v>
                </c:pt>
                <c:pt idx="674">
                  <c:v>20.630000000000027</c:v>
                </c:pt>
                <c:pt idx="675">
                  <c:v>20.630000000000027</c:v>
                </c:pt>
                <c:pt idx="676">
                  <c:v>20.630000000000027</c:v>
                </c:pt>
                <c:pt idx="677">
                  <c:v>20.630000000000027</c:v>
                </c:pt>
                <c:pt idx="678">
                  <c:v>20.630000000000027</c:v>
                </c:pt>
                <c:pt idx="679">
                  <c:v>20.630000000000027</c:v>
                </c:pt>
                <c:pt idx="680">
                  <c:v>20.630000000000027</c:v>
                </c:pt>
                <c:pt idx="681">
                  <c:v>20.64</c:v>
                </c:pt>
                <c:pt idx="682">
                  <c:v>20.64</c:v>
                </c:pt>
                <c:pt idx="683">
                  <c:v>20.64</c:v>
                </c:pt>
                <c:pt idx="684">
                  <c:v>20.64</c:v>
                </c:pt>
                <c:pt idx="685">
                  <c:v>20.64</c:v>
                </c:pt>
                <c:pt idx="686">
                  <c:v>20.64</c:v>
                </c:pt>
                <c:pt idx="687">
                  <c:v>20.64</c:v>
                </c:pt>
                <c:pt idx="688">
                  <c:v>20.630000000000027</c:v>
                </c:pt>
                <c:pt idx="689">
                  <c:v>20.630000000000027</c:v>
                </c:pt>
                <c:pt idx="690">
                  <c:v>20.630000000000027</c:v>
                </c:pt>
                <c:pt idx="691">
                  <c:v>20.630000000000027</c:v>
                </c:pt>
                <c:pt idx="692">
                  <c:v>20.630000000000027</c:v>
                </c:pt>
                <c:pt idx="693">
                  <c:v>20.630000000000027</c:v>
                </c:pt>
                <c:pt idx="694">
                  <c:v>20.630000000000027</c:v>
                </c:pt>
                <c:pt idx="695">
                  <c:v>20.630000000000027</c:v>
                </c:pt>
                <c:pt idx="696">
                  <c:v>20.630000000000027</c:v>
                </c:pt>
                <c:pt idx="697">
                  <c:v>20.630000000000027</c:v>
                </c:pt>
                <c:pt idx="698">
                  <c:v>20.630000000000027</c:v>
                </c:pt>
                <c:pt idx="699">
                  <c:v>20.630000000000027</c:v>
                </c:pt>
                <c:pt idx="700">
                  <c:v>20.630000000000027</c:v>
                </c:pt>
                <c:pt idx="701">
                  <c:v>20.630000000000027</c:v>
                </c:pt>
                <c:pt idx="702">
                  <c:v>20.630000000000027</c:v>
                </c:pt>
                <c:pt idx="703">
                  <c:v>20.630000000000027</c:v>
                </c:pt>
                <c:pt idx="704">
                  <c:v>20.630000000000027</c:v>
                </c:pt>
                <c:pt idx="705">
                  <c:v>20.630000000000027</c:v>
                </c:pt>
                <c:pt idx="706">
                  <c:v>20.630000000000027</c:v>
                </c:pt>
                <c:pt idx="707">
                  <c:v>20.630000000000027</c:v>
                </c:pt>
                <c:pt idx="708">
                  <c:v>20.630000000000027</c:v>
                </c:pt>
                <c:pt idx="709">
                  <c:v>20.630000000000027</c:v>
                </c:pt>
                <c:pt idx="710">
                  <c:v>20.630000000000027</c:v>
                </c:pt>
                <c:pt idx="711">
                  <c:v>20.630000000000027</c:v>
                </c:pt>
                <c:pt idx="712">
                  <c:v>20.630000000000027</c:v>
                </c:pt>
                <c:pt idx="713">
                  <c:v>20.630000000000027</c:v>
                </c:pt>
                <c:pt idx="714">
                  <c:v>20.630000000000027</c:v>
                </c:pt>
                <c:pt idx="715">
                  <c:v>20.64</c:v>
                </c:pt>
                <c:pt idx="716">
                  <c:v>20.64</c:v>
                </c:pt>
                <c:pt idx="717">
                  <c:v>20.64</c:v>
                </c:pt>
                <c:pt idx="718">
                  <c:v>20.64</c:v>
                </c:pt>
                <c:pt idx="719">
                  <c:v>20.64</c:v>
                </c:pt>
                <c:pt idx="720">
                  <c:v>20.64</c:v>
                </c:pt>
                <c:pt idx="721">
                  <c:v>20.64</c:v>
                </c:pt>
                <c:pt idx="722">
                  <c:v>20.64</c:v>
                </c:pt>
                <c:pt idx="723">
                  <c:v>20.64</c:v>
                </c:pt>
                <c:pt idx="724">
                  <c:v>20.630000000000027</c:v>
                </c:pt>
                <c:pt idx="725">
                  <c:v>20.630000000000027</c:v>
                </c:pt>
                <c:pt idx="726">
                  <c:v>20.630000000000027</c:v>
                </c:pt>
                <c:pt idx="727">
                  <c:v>20.630000000000027</c:v>
                </c:pt>
                <c:pt idx="728">
                  <c:v>20.630000000000027</c:v>
                </c:pt>
                <c:pt idx="729">
                  <c:v>20.630000000000027</c:v>
                </c:pt>
                <c:pt idx="730">
                  <c:v>20.630000000000027</c:v>
                </c:pt>
                <c:pt idx="731">
                  <c:v>20.630000000000027</c:v>
                </c:pt>
                <c:pt idx="732">
                  <c:v>20.630000000000027</c:v>
                </c:pt>
                <c:pt idx="733">
                  <c:v>20.630000000000027</c:v>
                </c:pt>
                <c:pt idx="734">
                  <c:v>20.630000000000027</c:v>
                </c:pt>
                <c:pt idx="735">
                  <c:v>20.630000000000027</c:v>
                </c:pt>
                <c:pt idx="736">
                  <c:v>20.630000000000027</c:v>
                </c:pt>
                <c:pt idx="737">
                  <c:v>20.630000000000027</c:v>
                </c:pt>
                <c:pt idx="738">
                  <c:v>20.630000000000027</c:v>
                </c:pt>
                <c:pt idx="739">
                  <c:v>20.630000000000027</c:v>
                </c:pt>
                <c:pt idx="740">
                  <c:v>20.630000000000027</c:v>
                </c:pt>
                <c:pt idx="741">
                  <c:v>20.630000000000027</c:v>
                </c:pt>
                <c:pt idx="742">
                  <c:v>20.630000000000027</c:v>
                </c:pt>
                <c:pt idx="743">
                  <c:v>20.630000000000027</c:v>
                </c:pt>
                <c:pt idx="744">
                  <c:v>20.630000000000027</c:v>
                </c:pt>
                <c:pt idx="745">
                  <c:v>20.630000000000027</c:v>
                </c:pt>
                <c:pt idx="746">
                  <c:v>20.630000000000027</c:v>
                </c:pt>
                <c:pt idx="747">
                  <c:v>20.630000000000027</c:v>
                </c:pt>
                <c:pt idx="748">
                  <c:v>20.630000000000027</c:v>
                </c:pt>
                <c:pt idx="749">
                  <c:v>20.630000000000027</c:v>
                </c:pt>
                <c:pt idx="750">
                  <c:v>20.630000000000027</c:v>
                </c:pt>
                <c:pt idx="751">
                  <c:v>20.630000000000027</c:v>
                </c:pt>
                <c:pt idx="752">
                  <c:v>20.630000000000027</c:v>
                </c:pt>
                <c:pt idx="753">
                  <c:v>20.630000000000027</c:v>
                </c:pt>
                <c:pt idx="754">
                  <c:v>20.630000000000027</c:v>
                </c:pt>
                <c:pt idx="755">
                  <c:v>20.62</c:v>
                </c:pt>
                <c:pt idx="756">
                  <c:v>20.630000000000027</c:v>
                </c:pt>
                <c:pt idx="757">
                  <c:v>20.630000000000027</c:v>
                </c:pt>
                <c:pt idx="758">
                  <c:v>20.630000000000027</c:v>
                </c:pt>
                <c:pt idx="759">
                  <c:v>20.62</c:v>
                </c:pt>
                <c:pt idx="760">
                  <c:v>20.62</c:v>
                </c:pt>
                <c:pt idx="761">
                  <c:v>20.62</c:v>
                </c:pt>
                <c:pt idx="762">
                  <c:v>20.62</c:v>
                </c:pt>
                <c:pt idx="763">
                  <c:v>20.62</c:v>
                </c:pt>
                <c:pt idx="764">
                  <c:v>20.62</c:v>
                </c:pt>
                <c:pt idx="765">
                  <c:v>20.62</c:v>
                </c:pt>
                <c:pt idx="766">
                  <c:v>20.62</c:v>
                </c:pt>
                <c:pt idx="767">
                  <c:v>20.62</c:v>
                </c:pt>
                <c:pt idx="768">
                  <c:v>20.62</c:v>
                </c:pt>
                <c:pt idx="769">
                  <c:v>20.610000000000028</c:v>
                </c:pt>
                <c:pt idx="770">
                  <c:v>20.610000000000028</c:v>
                </c:pt>
                <c:pt idx="771">
                  <c:v>20.610000000000028</c:v>
                </c:pt>
                <c:pt idx="772">
                  <c:v>20.62</c:v>
                </c:pt>
                <c:pt idx="773">
                  <c:v>20.62</c:v>
                </c:pt>
                <c:pt idx="774">
                  <c:v>20.62</c:v>
                </c:pt>
                <c:pt idx="775">
                  <c:v>20.610000000000028</c:v>
                </c:pt>
                <c:pt idx="776">
                  <c:v>20.610000000000028</c:v>
                </c:pt>
                <c:pt idx="777">
                  <c:v>20.610000000000028</c:v>
                </c:pt>
                <c:pt idx="778">
                  <c:v>20.610000000000028</c:v>
                </c:pt>
                <c:pt idx="779">
                  <c:v>20.610000000000028</c:v>
                </c:pt>
                <c:pt idx="780">
                  <c:v>20.610000000000028</c:v>
                </c:pt>
                <c:pt idx="781">
                  <c:v>20.610000000000028</c:v>
                </c:pt>
                <c:pt idx="782">
                  <c:v>20.610000000000028</c:v>
                </c:pt>
                <c:pt idx="783">
                  <c:v>20.610000000000028</c:v>
                </c:pt>
                <c:pt idx="784">
                  <c:v>20.6</c:v>
                </c:pt>
                <c:pt idx="785">
                  <c:v>20.6</c:v>
                </c:pt>
                <c:pt idx="786">
                  <c:v>20.59</c:v>
                </c:pt>
                <c:pt idx="787">
                  <c:v>20.59</c:v>
                </c:pt>
                <c:pt idx="788">
                  <c:v>20.58</c:v>
                </c:pt>
                <c:pt idx="789">
                  <c:v>20.57</c:v>
                </c:pt>
                <c:pt idx="790">
                  <c:v>20.57</c:v>
                </c:pt>
                <c:pt idx="791">
                  <c:v>20.55</c:v>
                </c:pt>
                <c:pt idx="792">
                  <c:v>20.55</c:v>
                </c:pt>
                <c:pt idx="793">
                  <c:v>20.53</c:v>
                </c:pt>
                <c:pt idx="794">
                  <c:v>20.51</c:v>
                </c:pt>
                <c:pt idx="795">
                  <c:v>20.5</c:v>
                </c:pt>
                <c:pt idx="796">
                  <c:v>20.479999999999986</c:v>
                </c:pt>
                <c:pt idx="797">
                  <c:v>20.45</c:v>
                </c:pt>
                <c:pt idx="798">
                  <c:v>20.43</c:v>
                </c:pt>
                <c:pt idx="799">
                  <c:v>20.399999999999999</c:v>
                </c:pt>
                <c:pt idx="800">
                  <c:v>20.350000000000001</c:v>
                </c:pt>
                <c:pt idx="801">
                  <c:v>20.309999999999999</c:v>
                </c:pt>
                <c:pt idx="802">
                  <c:v>20.260000000000002</c:v>
                </c:pt>
                <c:pt idx="803">
                  <c:v>20.2</c:v>
                </c:pt>
                <c:pt idx="804">
                  <c:v>20.14</c:v>
                </c:pt>
                <c:pt idx="805">
                  <c:v>20.07</c:v>
                </c:pt>
                <c:pt idx="806">
                  <c:v>20</c:v>
                </c:pt>
                <c:pt idx="807">
                  <c:v>19.91</c:v>
                </c:pt>
                <c:pt idx="808">
                  <c:v>19.82</c:v>
                </c:pt>
                <c:pt idx="809">
                  <c:v>19.72</c:v>
                </c:pt>
                <c:pt idx="810">
                  <c:v>19.610000000000028</c:v>
                </c:pt>
                <c:pt idx="811">
                  <c:v>19.5</c:v>
                </c:pt>
                <c:pt idx="812">
                  <c:v>19.38</c:v>
                </c:pt>
                <c:pt idx="813">
                  <c:v>19.25</c:v>
                </c:pt>
                <c:pt idx="814">
                  <c:v>19.130000000000027</c:v>
                </c:pt>
                <c:pt idx="815">
                  <c:v>18.989999999999963</c:v>
                </c:pt>
                <c:pt idx="816">
                  <c:v>18.84</c:v>
                </c:pt>
                <c:pt idx="817">
                  <c:v>18.690000000000001</c:v>
                </c:pt>
                <c:pt idx="818">
                  <c:v>18.54</c:v>
                </c:pt>
                <c:pt idx="819">
                  <c:v>18.39</c:v>
                </c:pt>
                <c:pt idx="820">
                  <c:v>18.23</c:v>
                </c:pt>
                <c:pt idx="821">
                  <c:v>18.07</c:v>
                </c:pt>
                <c:pt idx="822">
                  <c:v>17.899999999999999</c:v>
                </c:pt>
                <c:pt idx="823">
                  <c:v>17.739999999999988</c:v>
                </c:pt>
                <c:pt idx="824">
                  <c:v>17.57</c:v>
                </c:pt>
                <c:pt idx="825">
                  <c:v>17.399999999999999</c:v>
                </c:pt>
                <c:pt idx="826">
                  <c:v>17.23</c:v>
                </c:pt>
                <c:pt idx="827">
                  <c:v>17.05</c:v>
                </c:pt>
                <c:pt idx="828">
                  <c:v>16.87</c:v>
                </c:pt>
                <c:pt idx="829">
                  <c:v>16.690000000000001</c:v>
                </c:pt>
                <c:pt idx="830">
                  <c:v>16.5</c:v>
                </c:pt>
                <c:pt idx="831">
                  <c:v>16.32</c:v>
                </c:pt>
                <c:pt idx="832">
                  <c:v>16.130000000000027</c:v>
                </c:pt>
                <c:pt idx="833">
                  <c:v>15.93</c:v>
                </c:pt>
                <c:pt idx="834">
                  <c:v>15.72</c:v>
                </c:pt>
                <c:pt idx="835">
                  <c:v>15.52</c:v>
                </c:pt>
                <c:pt idx="836">
                  <c:v>15.3</c:v>
                </c:pt>
                <c:pt idx="837">
                  <c:v>15.09</c:v>
                </c:pt>
                <c:pt idx="838">
                  <c:v>14.860000000000014</c:v>
                </c:pt>
                <c:pt idx="839">
                  <c:v>14.63</c:v>
                </c:pt>
                <c:pt idx="840">
                  <c:v>14.42</c:v>
                </c:pt>
                <c:pt idx="841">
                  <c:v>14.18</c:v>
                </c:pt>
                <c:pt idx="842">
                  <c:v>13.94</c:v>
                </c:pt>
                <c:pt idx="843">
                  <c:v>13.7</c:v>
                </c:pt>
                <c:pt idx="844">
                  <c:v>13.450000000000006</c:v>
                </c:pt>
                <c:pt idx="845">
                  <c:v>13.21</c:v>
                </c:pt>
                <c:pt idx="846">
                  <c:v>12.98</c:v>
                </c:pt>
                <c:pt idx="847">
                  <c:v>12.74</c:v>
                </c:pt>
                <c:pt idx="848">
                  <c:v>12.5</c:v>
                </c:pt>
                <c:pt idx="849">
                  <c:v>12.27</c:v>
                </c:pt>
                <c:pt idx="850">
                  <c:v>12.03</c:v>
                </c:pt>
                <c:pt idx="851">
                  <c:v>11.8</c:v>
                </c:pt>
                <c:pt idx="852">
                  <c:v>11.57</c:v>
                </c:pt>
                <c:pt idx="853">
                  <c:v>11.34</c:v>
                </c:pt>
                <c:pt idx="854">
                  <c:v>11.11</c:v>
                </c:pt>
                <c:pt idx="855">
                  <c:v>10.88</c:v>
                </c:pt>
                <c:pt idx="856">
                  <c:v>10.67</c:v>
                </c:pt>
                <c:pt idx="857">
                  <c:v>10.450000000000006</c:v>
                </c:pt>
                <c:pt idx="858">
                  <c:v>10.24</c:v>
                </c:pt>
                <c:pt idx="859">
                  <c:v>10.050000000000002</c:v>
                </c:pt>
                <c:pt idx="860">
                  <c:v>9.8500000000000068</c:v>
                </c:pt>
                <c:pt idx="861">
                  <c:v>9.66</c:v>
                </c:pt>
                <c:pt idx="862">
                  <c:v>9.48</c:v>
                </c:pt>
                <c:pt idx="863">
                  <c:v>9.3000000000000007</c:v>
                </c:pt>
                <c:pt idx="864">
                  <c:v>9.1300000000000008</c:v>
                </c:pt>
                <c:pt idx="865">
                  <c:v>8.9500000000000028</c:v>
                </c:pt>
                <c:pt idx="866">
                  <c:v>8.76</c:v>
                </c:pt>
                <c:pt idx="867">
                  <c:v>8.6300000000000008</c:v>
                </c:pt>
                <c:pt idx="868">
                  <c:v>8.43</c:v>
                </c:pt>
                <c:pt idx="869">
                  <c:v>8.34</c:v>
                </c:pt>
                <c:pt idx="870">
                  <c:v>8.2000000000000011</c:v>
                </c:pt>
                <c:pt idx="871">
                  <c:v>8.07</c:v>
                </c:pt>
                <c:pt idx="872">
                  <c:v>7.95</c:v>
                </c:pt>
                <c:pt idx="873">
                  <c:v>7.83</c:v>
                </c:pt>
                <c:pt idx="874">
                  <c:v>7.71</c:v>
                </c:pt>
                <c:pt idx="875">
                  <c:v>7.6</c:v>
                </c:pt>
                <c:pt idx="876">
                  <c:v>7.5</c:v>
                </c:pt>
                <c:pt idx="877">
                  <c:v>7.4</c:v>
                </c:pt>
                <c:pt idx="878">
                  <c:v>7.3</c:v>
                </c:pt>
                <c:pt idx="879">
                  <c:v>7.2</c:v>
                </c:pt>
                <c:pt idx="880">
                  <c:v>7.1099999999999985</c:v>
                </c:pt>
                <c:pt idx="881">
                  <c:v>7.03</c:v>
                </c:pt>
                <c:pt idx="882">
                  <c:v>6.94</c:v>
                </c:pt>
                <c:pt idx="883">
                  <c:v>6.8599999999999985</c:v>
                </c:pt>
                <c:pt idx="884">
                  <c:v>6.79</c:v>
                </c:pt>
                <c:pt idx="885">
                  <c:v>6.71</c:v>
                </c:pt>
                <c:pt idx="886">
                  <c:v>6.6499999999999995</c:v>
                </c:pt>
                <c:pt idx="887">
                  <c:v>6.58</c:v>
                </c:pt>
                <c:pt idx="888">
                  <c:v>6.51</c:v>
                </c:pt>
                <c:pt idx="889">
                  <c:v>6.46</c:v>
                </c:pt>
                <c:pt idx="890">
                  <c:v>6.4</c:v>
                </c:pt>
                <c:pt idx="891">
                  <c:v>6.35</c:v>
                </c:pt>
                <c:pt idx="892">
                  <c:v>6.3</c:v>
                </c:pt>
                <c:pt idx="893">
                  <c:v>6.25</c:v>
                </c:pt>
                <c:pt idx="894">
                  <c:v>6.21</c:v>
                </c:pt>
                <c:pt idx="895">
                  <c:v>6.1599999999999975</c:v>
                </c:pt>
                <c:pt idx="896">
                  <c:v>6.1199999999999966</c:v>
                </c:pt>
                <c:pt idx="897">
                  <c:v>6.09</c:v>
                </c:pt>
                <c:pt idx="898">
                  <c:v>6.04</c:v>
                </c:pt>
                <c:pt idx="899">
                  <c:v>6.01</c:v>
                </c:pt>
                <c:pt idx="900">
                  <c:v>5.9700000000000024</c:v>
                </c:pt>
                <c:pt idx="901">
                  <c:v>5.94</c:v>
                </c:pt>
                <c:pt idx="902">
                  <c:v>5.9</c:v>
                </c:pt>
              </c:numCache>
            </c:numRef>
          </c:yVal>
          <c:extLst xmlns:c16r2="http://schemas.microsoft.com/office/drawing/2015/06/chart">
            <c:ext xmlns:c16="http://schemas.microsoft.com/office/drawing/2014/chart" uri="{C3380CC4-5D6E-409C-BE32-E72D297353CC}">
              <c16:uniqueId val="{00000000-EE65-4C58-A2D5-21A9BA53961B}"/>
            </c:ext>
          </c:extLst>
        </c:ser>
        <c:ser>
          <c:idx val="1"/>
          <c:order val="1"/>
          <c:tx>
            <c:v>MG_Roof (urban)</c:v>
          </c:tx>
          <c:spPr>
            <a:ln w="28575">
              <a:noFill/>
            </a:ln>
          </c:spPr>
          <c:marker>
            <c:symbol val="square"/>
            <c:size val="2"/>
          </c:marker>
          <c:xVal>
            <c:numRef>
              <c:f>'010719'!$I$13:$I$917</c:f>
              <c:numCache>
                <c:formatCode>General</c:formatCode>
                <c:ptCount val="905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53</c:v>
                </c:pt>
                <c:pt idx="53">
                  <c:v>54</c:v>
                </c:pt>
                <c:pt idx="54">
                  <c:v>55</c:v>
                </c:pt>
                <c:pt idx="55">
                  <c:v>56</c:v>
                </c:pt>
                <c:pt idx="56">
                  <c:v>57</c:v>
                </c:pt>
                <c:pt idx="57">
                  <c:v>58</c:v>
                </c:pt>
                <c:pt idx="58">
                  <c:v>59</c:v>
                </c:pt>
                <c:pt idx="59">
                  <c:v>60</c:v>
                </c:pt>
                <c:pt idx="60">
                  <c:v>61</c:v>
                </c:pt>
                <c:pt idx="61">
                  <c:v>62</c:v>
                </c:pt>
                <c:pt idx="62">
                  <c:v>63</c:v>
                </c:pt>
                <c:pt idx="63">
                  <c:v>64</c:v>
                </c:pt>
                <c:pt idx="64">
                  <c:v>65</c:v>
                </c:pt>
                <c:pt idx="65">
                  <c:v>66</c:v>
                </c:pt>
                <c:pt idx="66">
                  <c:v>67</c:v>
                </c:pt>
                <c:pt idx="67">
                  <c:v>68</c:v>
                </c:pt>
                <c:pt idx="68">
                  <c:v>69</c:v>
                </c:pt>
                <c:pt idx="69">
                  <c:v>70</c:v>
                </c:pt>
                <c:pt idx="70">
                  <c:v>71</c:v>
                </c:pt>
                <c:pt idx="71">
                  <c:v>72</c:v>
                </c:pt>
                <c:pt idx="72">
                  <c:v>73</c:v>
                </c:pt>
                <c:pt idx="73">
                  <c:v>74</c:v>
                </c:pt>
                <c:pt idx="74">
                  <c:v>75</c:v>
                </c:pt>
                <c:pt idx="75">
                  <c:v>76</c:v>
                </c:pt>
                <c:pt idx="76">
                  <c:v>77</c:v>
                </c:pt>
                <c:pt idx="77">
                  <c:v>78</c:v>
                </c:pt>
                <c:pt idx="78">
                  <c:v>79</c:v>
                </c:pt>
                <c:pt idx="79">
                  <c:v>80</c:v>
                </c:pt>
                <c:pt idx="80">
                  <c:v>81</c:v>
                </c:pt>
                <c:pt idx="81">
                  <c:v>82</c:v>
                </c:pt>
                <c:pt idx="82">
                  <c:v>83</c:v>
                </c:pt>
                <c:pt idx="83">
                  <c:v>84</c:v>
                </c:pt>
                <c:pt idx="84">
                  <c:v>85</c:v>
                </c:pt>
                <c:pt idx="85">
                  <c:v>86</c:v>
                </c:pt>
                <c:pt idx="86">
                  <c:v>87</c:v>
                </c:pt>
                <c:pt idx="87">
                  <c:v>88</c:v>
                </c:pt>
                <c:pt idx="88">
                  <c:v>89</c:v>
                </c:pt>
                <c:pt idx="89">
                  <c:v>90</c:v>
                </c:pt>
                <c:pt idx="90">
                  <c:v>91</c:v>
                </c:pt>
                <c:pt idx="91">
                  <c:v>92</c:v>
                </c:pt>
                <c:pt idx="92">
                  <c:v>93</c:v>
                </c:pt>
                <c:pt idx="93">
                  <c:v>94</c:v>
                </c:pt>
                <c:pt idx="94">
                  <c:v>95</c:v>
                </c:pt>
                <c:pt idx="95">
                  <c:v>96</c:v>
                </c:pt>
                <c:pt idx="96">
                  <c:v>97</c:v>
                </c:pt>
                <c:pt idx="97">
                  <c:v>98</c:v>
                </c:pt>
                <c:pt idx="98">
                  <c:v>99</c:v>
                </c:pt>
                <c:pt idx="99">
                  <c:v>100</c:v>
                </c:pt>
                <c:pt idx="100">
                  <c:v>101</c:v>
                </c:pt>
                <c:pt idx="101">
                  <c:v>102</c:v>
                </c:pt>
                <c:pt idx="102">
                  <c:v>103</c:v>
                </c:pt>
                <c:pt idx="103">
                  <c:v>104</c:v>
                </c:pt>
                <c:pt idx="104">
                  <c:v>105</c:v>
                </c:pt>
                <c:pt idx="105">
                  <c:v>106</c:v>
                </c:pt>
                <c:pt idx="106">
                  <c:v>107</c:v>
                </c:pt>
                <c:pt idx="107">
                  <c:v>108</c:v>
                </c:pt>
                <c:pt idx="108">
                  <c:v>109</c:v>
                </c:pt>
                <c:pt idx="109">
                  <c:v>110</c:v>
                </c:pt>
                <c:pt idx="110">
                  <c:v>111</c:v>
                </c:pt>
                <c:pt idx="111">
                  <c:v>112</c:v>
                </c:pt>
                <c:pt idx="112">
                  <c:v>113</c:v>
                </c:pt>
                <c:pt idx="113">
                  <c:v>114</c:v>
                </c:pt>
                <c:pt idx="114">
                  <c:v>115</c:v>
                </c:pt>
                <c:pt idx="115">
                  <c:v>116</c:v>
                </c:pt>
                <c:pt idx="116">
                  <c:v>117</c:v>
                </c:pt>
                <c:pt idx="117">
                  <c:v>118</c:v>
                </c:pt>
                <c:pt idx="118">
                  <c:v>119</c:v>
                </c:pt>
                <c:pt idx="119">
                  <c:v>120</c:v>
                </c:pt>
                <c:pt idx="120">
                  <c:v>121</c:v>
                </c:pt>
                <c:pt idx="121">
                  <c:v>122</c:v>
                </c:pt>
                <c:pt idx="122">
                  <c:v>123</c:v>
                </c:pt>
                <c:pt idx="123">
                  <c:v>124</c:v>
                </c:pt>
                <c:pt idx="124">
                  <c:v>125</c:v>
                </c:pt>
                <c:pt idx="125">
                  <c:v>126</c:v>
                </c:pt>
                <c:pt idx="126">
                  <c:v>127</c:v>
                </c:pt>
                <c:pt idx="127">
                  <c:v>128</c:v>
                </c:pt>
                <c:pt idx="128">
                  <c:v>129</c:v>
                </c:pt>
                <c:pt idx="129">
                  <c:v>130</c:v>
                </c:pt>
                <c:pt idx="130">
                  <c:v>131</c:v>
                </c:pt>
                <c:pt idx="131">
                  <c:v>132</c:v>
                </c:pt>
                <c:pt idx="132">
                  <c:v>133</c:v>
                </c:pt>
                <c:pt idx="133">
                  <c:v>134</c:v>
                </c:pt>
                <c:pt idx="134">
                  <c:v>135</c:v>
                </c:pt>
                <c:pt idx="135">
                  <c:v>136</c:v>
                </c:pt>
                <c:pt idx="136">
                  <c:v>137</c:v>
                </c:pt>
                <c:pt idx="137">
                  <c:v>138</c:v>
                </c:pt>
                <c:pt idx="138">
                  <c:v>139</c:v>
                </c:pt>
                <c:pt idx="139">
                  <c:v>140</c:v>
                </c:pt>
                <c:pt idx="140">
                  <c:v>141</c:v>
                </c:pt>
                <c:pt idx="141">
                  <c:v>142</c:v>
                </c:pt>
                <c:pt idx="142">
                  <c:v>143</c:v>
                </c:pt>
                <c:pt idx="143">
                  <c:v>144</c:v>
                </c:pt>
                <c:pt idx="144">
                  <c:v>145</c:v>
                </c:pt>
                <c:pt idx="145">
                  <c:v>146</c:v>
                </c:pt>
                <c:pt idx="146">
                  <c:v>147</c:v>
                </c:pt>
                <c:pt idx="147">
                  <c:v>148</c:v>
                </c:pt>
                <c:pt idx="148">
                  <c:v>149</c:v>
                </c:pt>
                <c:pt idx="149">
                  <c:v>150</c:v>
                </c:pt>
                <c:pt idx="150">
                  <c:v>151</c:v>
                </c:pt>
                <c:pt idx="151">
                  <c:v>152</c:v>
                </c:pt>
                <c:pt idx="152">
                  <c:v>153</c:v>
                </c:pt>
                <c:pt idx="153">
                  <c:v>154</c:v>
                </c:pt>
                <c:pt idx="154">
                  <c:v>155</c:v>
                </c:pt>
                <c:pt idx="155">
                  <c:v>156</c:v>
                </c:pt>
                <c:pt idx="156">
                  <c:v>157</c:v>
                </c:pt>
                <c:pt idx="157">
                  <c:v>158</c:v>
                </c:pt>
                <c:pt idx="158">
                  <c:v>159</c:v>
                </c:pt>
                <c:pt idx="159">
                  <c:v>160</c:v>
                </c:pt>
                <c:pt idx="160">
                  <c:v>161</c:v>
                </c:pt>
                <c:pt idx="161">
                  <c:v>162</c:v>
                </c:pt>
                <c:pt idx="162">
                  <c:v>163</c:v>
                </c:pt>
                <c:pt idx="163">
                  <c:v>164</c:v>
                </c:pt>
                <c:pt idx="164">
                  <c:v>165</c:v>
                </c:pt>
                <c:pt idx="165">
                  <c:v>166</c:v>
                </c:pt>
                <c:pt idx="166">
                  <c:v>167</c:v>
                </c:pt>
                <c:pt idx="167">
                  <c:v>168</c:v>
                </c:pt>
                <c:pt idx="168">
                  <c:v>169</c:v>
                </c:pt>
                <c:pt idx="169">
                  <c:v>170</c:v>
                </c:pt>
                <c:pt idx="170">
                  <c:v>171</c:v>
                </c:pt>
                <c:pt idx="171">
                  <c:v>172</c:v>
                </c:pt>
                <c:pt idx="172">
                  <c:v>173</c:v>
                </c:pt>
                <c:pt idx="173">
                  <c:v>174</c:v>
                </c:pt>
                <c:pt idx="174">
                  <c:v>175</c:v>
                </c:pt>
                <c:pt idx="175">
                  <c:v>176</c:v>
                </c:pt>
                <c:pt idx="176">
                  <c:v>177</c:v>
                </c:pt>
                <c:pt idx="177">
                  <c:v>178</c:v>
                </c:pt>
                <c:pt idx="178">
                  <c:v>179</c:v>
                </c:pt>
                <c:pt idx="179">
                  <c:v>180</c:v>
                </c:pt>
                <c:pt idx="180">
                  <c:v>181</c:v>
                </c:pt>
                <c:pt idx="181">
                  <c:v>182</c:v>
                </c:pt>
                <c:pt idx="182">
                  <c:v>183</c:v>
                </c:pt>
                <c:pt idx="183">
                  <c:v>184</c:v>
                </c:pt>
                <c:pt idx="184">
                  <c:v>185</c:v>
                </c:pt>
                <c:pt idx="185">
                  <c:v>186</c:v>
                </c:pt>
                <c:pt idx="186">
                  <c:v>187</c:v>
                </c:pt>
                <c:pt idx="187">
                  <c:v>188</c:v>
                </c:pt>
                <c:pt idx="188">
                  <c:v>189</c:v>
                </c:pt>
                <c:pt idx="189">
                  <c:v>190</c:v>
                </c:pt>
                <c:pt idx="190">
                  <c:v>191</c:v>
                </c:pt>
                <c:pt idx="191">
                  <c:v>192</c:v>
                </c:pt>
                <c:pt idx="192">
                  <c:v>193</c:v>
                </c:pt>
                <c:pt idx="193">
                  <c:v>194</c:v>
                </c:pt>
                <c:pt idx="194">
                  <c:v>195</c:v>
                </c:pt>
                <c:pt idx="195">
                  <c:v>196</c:v>
                </c:pt>
                <c:pt idx="196">
                  <c:v>197</c:v>
                </c:pt>
                <c:pt idx="197">
                  <c:v>198</c:v>
                </c:pt>
                <c:pt idx="198">
                  <c:v>199</c:v>
                </c:pt>
                <c:pt idx="199">
                  <c:v>200</c:v>
                </c:pt>
                <c:pt idx="200">
                  <c:v>201</c:v>
                </c:pt>
                <c:pt idx="201">
                  <c:v>202</c:v>
                </c:pt>
                <c:pt idx="202">
                  <c:v>203</c:v>
                </c:pt>
                <c:pt idx="203">
                  <c:v>204</c:v>
                </c:pt>
                <c:pt idx="204">
                  <c:v>205</c:v>
                </c:pt>
                <c:pt idx="205">
                  <c:v>206</c:v>
                </c:pt>
                <c:pt idx="206">
                  <c:v>207</c:v>
                </c:pt>
                <c:pt idx="207">
                  <c:v>208</c:v>
                </c:pt>
                <c:pt idx="208">
                  <c:v>209</c:v>
                </c:pt>
                <c:pt idx="209">
                  <c:v>210</c:v>
                </c:pt>
                <c:pt idx="210">
                  <c:v>211</c:v>
                </c:pt>
                <c:pt idx="211">
                  <c:v>212</c:v>
                </c:pt>
                <c:pt idx="212">
                  <c:v>213</c:v>
                </c:pt>
                <c:pt idx="213">
                  <c:v>214</c:v>
                </c:pt>
                <c:pt idx="214">
                  <c:v>215</c:v>
                </c:pt>
                <c:pt idx="215">
                  <c:v>216</c:v>
                </c:pt>
                <c:pt idx="216">
                  <c:v>217</c:v>
                </c:pt>
                <c:pt idx="217">
                  <c:v>218</c:v>
                </c:pt>
                <c:pt idx="218">
                  <c:v>219</c:v>
                </c:pt>
                <c:pt idx="219">
                  <c:v>220</c:v>
                </c:pt>
                <c:pt idx="220">
                  <c:v>221</c:v>
                </c:pt>
                <c:pt idx="221">
                  <c:v>222</c:v>
                </c:pt>
                <c:pt idx="222">
                  <c:v>223</c:v>
                </c:pt>
                <c:pt idx="223">
                  <c:v>224</c:v>
                </c:pt>
                <c:pt idx="224">
                  <c:v>225</c:v>
                </c:pt>
                <c:pt idx="225">
                  <c:v>226</c:v>
                </c:pt>
                <c:pt idx="226">
                  <c:v>227</c:v>
                </c:pt>
                <c:pt idx="227">
                  <c:v>228</c:v>
                </c:pt>
                <c:pt idx="228">
                  <c:v>229</c:v>
                </c:pt>
                <c:pt idx="229">
                  <c:v>230</c:v>
                </c:pt>
                <c:pt idx="230">
                  <c:v>231</c:v>
                </c:pt>
                <c:pt idx="231">
                  <c:v>232</c:v>
                </c:pt>
                <c:pt idx="232">
                  <c:v>233</c:v>
                </c:pt>
                <c:pt idx="233">
                  <c:v>234</c:v>
                </c:pt>
                <c:pt idx="234">
                  <c:v>235</c:v>
                </c:pt>
                <c:pt idx="235">
                  <c:v>236</c:v>
                </c:pt>
                <c:pt idx="236">
                  <c:v>237</c:v>
                </c:pt>
                <c:pt idx="237">
                  <c:v>238</c:v>
                </c:pt>
                <c:pt idx="238">
                  <c:v>239</c:v>
                </c:pt>
                <c:pt idx="239">
                  <c:v>240</c:v>
                </c:pt>
                <c:pt idx="240">
                  <c:v>241</c:v>
                </c:pt>
                <c:pt idx="241">
                  <c:v>242</c:v>
                </c:pt>
                <c:pt idx="242">
                  <c:v>243</c:v>
                </c:pt>
                <c:pt idx="243">
                  <c:v>244</c:v>
                </c:pt>
                <c:pt idx="244">
                  <c:v>245</c:v>
                </c:pt>
                <c:pt idx="245">
                  <c:v>246</c:v>
                </c:pt>
                <c:pt idx="246">
                  <c:v>247</c:v>
                </c:pt>
                <c:pt idx="247">
                  <c:v>248</c:v>
                </c:pt>
                <c:pt idx="248">
                  <c:v>249</c:v>
                </c:pt>
                <c:pt idx="249">
                  <c:v>250</c:v>
                </c:pt>
                <c:pt idx="250">
                  <c:v>251</c:v>
                </c:pt>
                <c:pt idx="251">
                  <c:v>252</c:v>
                </c:pt>
                <c:pt idx="252">
                  <c:v>253</c:v>
                </c:pt>
                <c:pt idx="253">
                  <c:v>254</c:v>
                </c:pt>
                <c:pt idx="254">
                  <c:v>255</c:v>
                </c:pt>
                <c:pt idx="255">
                  <c:v>256</c:v>
                </c:pt>
                <c:pt idx="256">
                  <c:v>257</c:v>
                </c:pt>
                <c:pt idx="257">
                  <c:v>258</c:v>
                </c:pt>
                <c:pt idx="258">
                  <c:v>259</c:v>
                </c:pt>
                <c:pt idx="259">
                  <c:v>260</c:v>
                </c:pt>
                <c:pt idx="260">
                  <c:v>261</c:v>
                </c:pt>
                <c:pt idx="261">
                  <c:v>262</c:v>
                </c:pt>
                <c:pt idx="262">
                  <c:v>263</c:v>
                </c:pt>
                <c:pt idx="263">
                  <c:v>264</c:v>
                </c:pt>
                <c:pt idx="264">
                  <c:v>265</c:v>
                </c:pt>
                <c:pt idx="265">
                  <c:v>266</c:v>
                </c:pt>
                <c:pt idx="266">
                  <c:v>267</c:v>
                </c:pt>
                <c:pt idx="267">
                  <c:v>268</c:v>
                </c:pt>
                <c:pt idx="268">
                  <c:v>269</c:v>
                </c:pt>
                <c:pt idx="269">
                  <c:v>270</c:v>
                </c:pt>
                <c:pt idx="270">
                  <c:v>271</c:v>
                </c:pt>
                <c:pt idx="271">
                  <c:v>272</c:v>
                </c:pt>
                <c:pt idx="272">
                  <c:v>273</c:v>
                </c:pt>
                <c:pt idx="273">
                  <c:v>274</c:v>
                </c:pt>
                <c:pt idx="274">
                  <c:v>275</c:v>
                </c:pt>
                <c:pt idx="275">
                  <c:v>276</c:v>
                </c:pt>
                <c:pt idx="276">
                  <c:v>277</c:v>
                </c:pt>
                <c:pt idx="277">
                  <c:v>278</c:v>
                </c:pt>
                <c:pt idx="278">
                  <c:v>279</c:v>
                </c:pt>
                <c:pt idx="279">
                  <c:v>280</c:v>
                </c:pt>
                <c:pt idx="280">
                  <c:v>281</c:v>
                </c:pt>
                <c:pt idx="281">
                  <c:v>282</c:v>
                </c:pt>
                <c:pt idx="282">
                  <c:v>283</c:v>
                </c:pt>
                <c:pt idx="283">
                  <c:v>284</c:v>
                </c:pt>
                <c:pt idx="284">
                  <c:v>285</c:v>
                </c:pt>
                <c:pt idx="285">
                  <c:v>286</c:v>
                </c:pt>
                <c:pt idx="286">
                  <c:v>287</c:v>
                </c:pt>
                <c:pt idx="287">
                  <c:v>288</c:v>
                </c:pt>
                <c:pt idx="288">
                  <c:v>289</c:v>
                </c:pt>
                <c:pt idx="289">
                  <c:v>290</c:v>
                </c:pt>
                <c:pt idx="290">
                  <c:v>291</c:v>
                </c:pt>
                <c:pt idx="291">
                  <c:v>292</c:v>
                </c:pt>
                <c:pt idx="292">
                  <c:v>293</c:v>
                </c:pt>
                <c:pt idx="293">
                  <c:v>294</c:v>
                </c:pt>
                <c:pt idx="294">
                  <c:v>295</c:v>
                </c:pt>
                <c:pt idx="295">
                  <c:v>296</c:v>
                </c:pt>
                <c:pt idx="296">
                  <c:v>297</c:v>
                </c:pt>
                <c:pt idx="297">
                  <c:v>298</c:v>
                </c:pt>
                <c:pt idx="298">
                  <c:v>299</c:v>
                </c:pt>
                <c:pt idx="299">
                  <c:v>300</c:v>
                </c:pt>
                <c:pt idx="300">
                  <c:v>301</c:v>
                </c:pt>
                <c:pt idx="301">
                  <c:v>302</c:v>
                </c:pt>
                <c:pt idx="302">
                  <c:v>303</c:v>
                </c:pt>
                <c:pt idx="303">
                  <c:v>304</c:v>
                </c:pt>
                <c:pt idx="304">
                  <c:v>305</c:v>
                </c:pt>
                <c:pt idx="305">
                  <c:v>306</c:v>
                </c:pt>
                <c:pt idx="306">
                  <c:v>307</c:v>
                </c:pt>
                <c:pt idx="307">
                  <c:v>308</c:v>
                </c:pt>
                <c:pt idx="308">
                  <c:v>309</c:v>
                </c:pt>
                <c:pt idx="309">
                  <c:v>310</c:v>
                </c:pt>
                <c:pt idx="310">
                  <c:v>311</c:v>
                </c:pt>
                <c:pt idx="311">
                  <c:v>312</c:v>
                </c:pt>
                <c:pt idx="312">
                  <c:v>313</c:v>
                </c:pt>
                <c:pt idx="313">
                  <c:v>314</c:v>
                </c:pt>
                <c:pt idx="314">
                  <c:v>315</c:v>
                </c:pt>
                <c:pt idx="315">
                  <c:v>316</c:v>
                </c:pt>
                <c:pt idx="316">
                  <c:v>317</c:v>
                </c:pt>
                <c:pt idx="317">
                  <c:v>318</c:v>
                </c:pt>
                <c:pt idx="318">
                  <c:v>319</c:v>
                </c:pt>
                <c:pt idx="319">
                  <c:v>320</c:v>
                </c:pt>
                <c:pt idx="320">
                  <c:v>321</c:v>
                </c:pt>
                <c:pt idx="321">
                  <c:v>322</c:v>
                </c:pt>
                <c:pt idx="322">
                  <c:v>323</c:v>
                </c:pt>
                <c:pt idx="323">
                  <c:v>324</c:v>
                </c:pt>
                <c:pt idx="324">
                  <c:v>325</c:v>
                </c:pt>
                <c:pt idx="325">
                  <c:v>326</c:v>
                </c:pt>
                <c:pt idx="326">
                  <c:v>327</c:v>
                </c:pt>
                <c:pt idx="327">
                  <c:v>328</c:v>
                </c:pt>
                <c:pt idx="328">
                  <c:v>329</c:v>
                </c:pt>
                <c:pt idx="329">
                  <c:v>330</c:v>
                </c:pt>
                <c:pt idx="330">
                  <c:v>331</c:v>
                </c:pt>
                <c:pt idx="331">
                  <c:v>332</c:v>
                </c:pt>
                <c:pt idx="332">
                  <c:v>333</c:v>
                </c:pt>
                <c:pt idx="333">
                  <c:v>334</c:v>
                </c:pt>
                <c:pt idx="334">
                  <c:v>335</c:v>
                </c:pt>
                <c:pt idx="335">
                  <c:v>336</c:v>
                </c:pt>
                <c:pt idx="336">
                  <c:v>337</c:v>
                </c:pt>
                <c:pt idx="337">
                  <c:v>338</c:v>
                </c:pt>
                <c:pt idx="338">
                  <c:v>339</c:v>
                </c:pt>
                <c:pt idx="339">
                  <c:v>340</c:v>
                </c:pt>
                <c:pt idx="340">
                  <c:v>341</c:v>
                </c:pt>
                <c:pt idx="341">
                  <c:v>342</c:v>
                </c:pt>
                <c:pt idx="342">
                  <c:v>343</c:v>
                </c:pt>
                <c:pt idx="343">
                  <c:v>344</c:v>
                </c:pt>
                <c:pt idx="344">
                  <c:v>345</c:v>
                </c:pt>
                <c:pt idx="345">
                  <c:v>346</c:v>
                </c:pt>
                <c:pt idx="346">
                  <c:v>347</c:v>
                </c:pt>
                <c:pt idx="347">
                  <c:v>348</c:v>
                </c:pt>
                <c:pt idx="348">
                  <c:v>349</c:v>
                </c:pt>
                <c:pt idx="349">
                  <c:v>350</c:v>
                </c:pt>
                <c:pt idx="350">
                  <c:v>351</c:v>
                </c:pt>
                <c:pt idx="351">
                  <c:v>352</c:v>
                </c:pt>
                <c:pt idx="352">
                  <c:v>353</c:v>
                </c:pt>
                <c:pt idx="353">
                  <c:v>354</c:v>
                </c:pt>
                <c:pt idx="354">
                  <c:v>355</c:v>
                </c:pt>
                <c:pt idx="355">
                  <c:v>356</c:v>
                </c:pt>
                <c:pt idx="356">
                  <c:v>357</c:v>
                </c:pt>
                <c:pt idx="357">
                  <c:v>358</c:v>
                </c:pt>
                <c:pt idx="358">
                  <c:v>359</c:v>
                </c:pt>
                <c:pt idx="359">
                  <c:v>360</c:v>
                </c:pt>
                <c:pt idx="360">
                  <c:v>361</c:v>
                </c:pt>
                <c:pt idx="361">
                  <c:v>362</c:v>
                </c:pt>
                <c:pt idx="362">
                  <c:v>363</c:v>
                </c:pt>
                <c:pt idx="363">
                  <c:v>364</c:v>
                </c:pt>
                <c:pt idx="364">
                  <c:v>365</c:v>
                </c:pt>
                <c:pt idx="365">
                  <c:v>366</c:v>
                </c:pt>
                <c:pt idx="366">
                  <c:v>367</c:v>
                </c:pt>
                <c:pt idx="367">
                  <c:v>368</c:v>
                </c:pt>
                <c:pt idx="368">
                  <c:v>369</c:v>
                </c:pt>
                <c:pt idx="369">
                  <c:v>370</c:v>
                </c:pt>
                <c:pt idx="370">
                  <c:v>371</c:v>
                </c:pt>
                <c:pt idx="371">
                  <c:v>372</c:v>
                </c:pt>
                <c:pt idx="372">
                  <c:v>373</c:v>
                </c:pt>
                <c:pt idx="373">
                  <c:v>374</c:v>
                </c:pt>
                <c:pt idx="374">
                  <c:v>375</c:v>
                </c:pt>
                <c:pt idx="375">
                  <c:v>376</c:v>
                </c:pt>
                <c:pt idx="376">
                  <c:v>377</c:v>
                </c:pt>
                <c:pt idx="377">
                  <c:v>378</c:v>
                </c:pt>
                <c:pt idx="378">
                  <c:v>379</c:v>
                </c:pt>
                <c:pt idx="379">
                  <c:v>380</c:v>
                </c:pt>
                <c:pt idx="380">
                  <c:v>381</c:v>
                </c:pt>
                <c:pt idx="381">
                  <c:v>382</c:v>
                </c:pt>
                <c:pt idx="382">
                  <c:v>383</c:v>
                </c:pt>
                <c:pt idx="383">
                  <c:v>384</c:v>
                </c:pt>
                <c:pt idx="384">
                  <c:v>385</c:v>
                </c:pt>
                <c:pt idx="385">
                  <c:v>386</c:v>
                </c:pt>
                <c:pt idx="386">
                  <c:v>387</c:v>
                </c:pt>
                <c:pt idx="387">
                  <c:v>388</c:v>
                </c:pt>
                <c:pt idx="388">
                  <c:v>389</c:v>
                </c:pt>
                <c:pt idx="389">
                  <c:v>390</c:v>
                </c:pt>
                <c:pt idx="390">
                  <c:v>391</c:v>
                </c:pt>
                <c:pt idx="391">
                  <c:v>392</c:v>
                </c:pt>
                <c:pt idx="392">
                  <c:v>393</c:v>
                </c:pt>
                <c:pt idx="393">
                  <c:v>394</c:v>
                </c:pt>
                <c:pt idx="394">
                  <c:v>395</c:v>
                </c:pt>
                <c:pt idx="395">
                  <c:v>396</c:v>
                </c:pt>
                <c:pt idx="396">
                  <c:v>397</c:v>
                </c:pt>
                <c:pt idx="397">
                  <c:v>398</c:v>
                </c:pt>
                <c:pt idx="398">
                  <c:v>399</c:v>
                </c:pt>
                <c:pt idx="399">
                  <c:v>400</c:v>
                </c:pt>
                <c:pt idx="400">
                  <c:v>401</c:v>
                </c:pt>
                <c:pt idx="401">
                  <c:v>402</c:v>
                </c:pt>
                <c:pt idx="402">
                  <c:v>403</c:v>
                </c:pt>
                <c:pt idx="403">
                  <c:v>404</c:v>
                </c:pt>
                <c:pt idx="404">
                  <c:v>405</c:v>
                </c:pt>
                <c:pt idx="405">
                  <c:v>406</c:v>
                </c:pt>
                <c:pt idx="406">
                  <c:v>407</c:v>
                </c:pt>
                <c:pt idx="407">
                  <c:v>408</c:v>
                </c:pt>
                <c:pt idx="408">
                  <c:v>409</c:v>
                </c:pt>
                <c:pt idx="409">
                  <c:v>410</c:v>
                </c:pt>
                <c:pt idx="410">
                  <c:v>411</c:v>
                </c:pt>
                <c:pt idx="411">
                  <c:v>412</c:v>
                </c:pt>
                <c:pt idx="412">
                  <c:v>413</c:v>
                </c:pt>
                <c:pt idx="413">
                  <c:v>414</c:v>
                </c:pt>
                <c:pt idx="414">
                  <c:v>415</c:v>
                </c:pt>
                <c:pt idx="415">
                  <c:v>416</c:v>
                </c:pt>
                <c:pt idx="416">
                  <c:v>417</c:v>
                </c:pt>
                <c:pt idx="417">
                  <c:v>418</c:v>
                </c:pt>
                <c:pt idx="418">
                  <c:v>419</c:v>
                </c:pt>
                <c:pt idx="419">
                  <c:v>420</c:v>
                </c:pt>
                <c:pt idx="420">
                  <c:v>421</c:v>
                </c:pt>
                <c:pt idx="421">
                  <c:v>422</c:v>
                </c:pt>
                <c:pt idx="422">
                  <c:v>423</c:v>
                </c:pt>
                <c:pt idx="423">
                  <c:v>424</c:v>
                </c:pt>
                <c:pt idx="424">
                  <c:v>425</c:v>
                </c:pt>
                <c:pt idx="425">
                  <c:v>426</c:v>
                </c:pt>
                <c:pt idx="426">
                  <c:v>427</c:v>
                </c:pt>
                <c:pt idx="427">
                  <c:v>428</c:v>
                </c:pt>
                <c:pt idx="428">
                  <c:v>429</c:v>
                </c:pt>
                <c:pt idx="429">
                  <c:v>430</c:v>
                </c:pt>
                <c:pt idx="430">
                  <c:v>431</c:v>
                </c:pt>
                <c:pt idx="431">
                  <c:v>432</c:v>
                </c:pt>
                <c:pt idx="432">
                  <c:v>433</c:v>
                </c:pt>
                <c:pt idx="433">
                  <c:v>434</c:v>
                </c:pt>
                <c:pt idx="434">
                  <c:v>435</c:v>
                </c:pt>
                <c:pt idx="435">
                  <c:v>436</c:v>
                </c:pt>
                <c:pt idx="436">
                  <c:v>437</c:v>
                </c:pt>
                <c:pt idx="437">
                  <c:v>438</c:v>
                </c:pt>
                <c:pt idx="438">
                  <c:v>439</c:v>
                </c:pt>
                <c:pt idx="439">
                  <c:v>440</c:v>
                </c:pt>
                <c:pt idx="440">
                  <c:v>441</c:v>
                </c:pt>
                <c:pt idx="441">
                  <c:v>442</c:v>
                </c:pt>
                <c:pt idx="442">
                  <c:v>443</c:v>
                </c:pt>
                <c:pt idx="443">
                  <c:v>444</c:v>
                </c:pt>
                <c:pt idx="444">
                  <c:v>445</c:v>
                </c:pt>
                <c:pt idx="445">
                  <c:v>446</c:v>
                </c:pt>
                <c:pt idx="446">
                  <c:v>447</c:v>
                </c:pt>
                <c:pt idx="447">
                  <c:v>448</c:v>
                </c:pt>
                <c:pt idx="448">
                  <c:v>449</c:v>
                </c:pt>
                <c:pt idx="449">
                  <c:v>450</c:v>
                </c:pt>
                <c:pt idx="450">
                  <c:v>451</c:v>
                </c:pt>
                <c:pt idx="451">
                  <c:v>452</c:v>
                </c:pt>
                <c:pt idx="452">
                  <c:v>453</c:v>
                </c:pt>
                <c:pt idx="453">
                  <c:v>454</c:v>
                </c:pt>
                <c:pt idx="454">
                  <c:v>455</c:v>
                </c:pt>
                <c:pt idx="455">
                  <c:v>456</c:v>
                </c:pt>
                <c:pt idx="456">
                  <c:v>457</c:v>
                </c:pt>
                <c:pt idx="457">
                  <c:v>458</c:v>
                </c:pt>
                <c:pt idx="458">
                  <c:v>459</c:v>
                </c:pt>
                <c:pt idx="459">
                  <c:v>460</c:v>
                </c:pt>
                <c:pt idx="460">
                  <c:v>461</c:v>
                </c:pt>
                <c:pt idx="461">
                  <c:v>462</c:v>
                </c:pt>
                <c:pt idx="462">
                  <c:v>463</c:v>
                </c:pt>
                <c:pt idx="463">
                  <c:v>464</c:v>
                </c:pt>
                <c:pt idx="464">
                  <c:v>465</c:v>
                </c:pt>
                <c:pt idx="465">
                  <c:v>466</c:v>
                </c:pt>
                <c:pt idx="466">
                  <c:v>467</c:v>
                </c:pt>
                <c:pt idx="467">
                  <c:v>468</c:v>
                </c:pt>
                <c:pt idx="468">
                  <c:v>469</c:v>
                </c:pt>
                <c:pt idx="469">
                  <c:v>470</c:v>
                </c:pt>
                <c:pt idx="470">
                  <c:v>471</c:v>
                </c:pt>
                <c:pt idx="471">
                  <c:v>472</c:v>
                </c:pt>
                <c:pt idx="472">
                  <c:v>473</c:v>
                </c:pt>
                <c:pt idx="473">
                  <c:v>474</c:v>
                </c:pt>
                <c:pt idx="474">
                  <c:v>475</c:v>
                </c:pt>
                <c:pt idx="475">
                  <c:v>476</c:v>
                </c:pt>
                <c:pt idx="476">
                  <c:v>477</c:v>
                </c:pt>
                <c:pt idx="477">
                  <c:v>478</c:v>
                </c:pt>
                <c:pt idx="478">
                  <c:v>479</c:v>
                </c:pt>
                <c:pt idx="479">
                  <c:v>480</c:v>
                </c:pt>
                <c:pt idx="480">
                  <c:v>481</c:v>
                </c:pt>
                <c:pt idx="481">
                  <c:v>482</c:v>
                </c:pt>
                <c:pt idx="482">
                  <c:v>483</c:v>
                </c:pt>
                <c:pt idx="483">
                  <c:v>484</c:v>
                </c:pt>
                <c:pt idx="484">
                  <c:v>485</c:v>
                </c:pt>
                <c:pt idx="485">
                  <c:v>486</c:v>
                </c:pt>
                <c:pt idx="486">
                  <c:v>487</c:v>
                </c:pt>
                <c:pt idx="487">
                  <c:v>488</c:v>
                </c:pt>
                <c:pt idx="488">
                  <c:v>489</c:v>
                </c:pt>
                <c:pt idx="489">
                  <c:v>490</c:v>
                </c:pt>
                <c:pt idx="490">
                  <c:v>491</c:v>
                </c:pt>
                <c:pt idx="491">
                  <c:v>492</c:v>
                </c:pt>
                <c:pt idx="492">
                  <c:v>493</c:v>
                </c:pt>
                <c:pt idx="493">
                  <c:v>494</c:v>
                </c:pt>
                <c:pt idx="494">
                  <c:v>495</c:v>
                </c:pt>
                <c:pt idx="495">
                  <c:v>496</c:v>
                </c:pt>
                <c:pt idx="496">
                  <c:v>497</c:v>
                </c:pt>
                <c:pt idx="497">
                  <c:v>498</c:v>
                </c:pt>
                <c:pt idx="498">
                  <c:v>499</c:v>
                </c:pt>
                <c:pt idx="499">
                  <c:v>500</c:v>
                </c:pt>
                <c:pt idx="500">
                  <c:v>501</c:v>
                </c:pt>
                <c:pt idx="501">
                  <c:v>502</c:v>
                </c:pt>
                <c:pt idx="502">
                  <c:v>503</c:v>
                </c:pt>
                <c:pt idx="503">
                  <c:v>504</c:v>
                </c:pt>
                <c:pt idx="504">
                  <c:v>505</c:v>
                </c:pt>
                <c:pt idx="505">
                  <c:v>506</c:v>
                </c:pt>
                <c:pt idx="506">
                  <c:v>507</c:v>
                </c:pt>
                <c:pt idx="507">
                  <c:v>508</c:v>
                </c:pt>
                <c:pt idx="508">
                  <c:v>509</c:v>
                </c:pt>
                <c:pt idx="509">
                  <c:v>510</c:v>
                </c:pt>
                <c:pt idx="510">
                  <c:v>511</c:v>
                </c:pt>
                <c:pt idx="511">
                  <c:v>512</c:v>
                </c:pt>
                <c:pt idx="512">
                  <c:v>513</c:v>
                </c:pt>
                <c:pt idx="513">
                  <c:v>514</c:v>
                </c:pt>
                <c:pt idx="514">
                  <c:v>515</c:v>
                </c:pt>
                <c:pt idx="515">
                  <c:v>516</c:v>
                </c:pt>
                <c:pt idx="516">
                  <c:v>517</c:v>
                </c:pt>
                <c:pt idx="517">
                  <c:v>518</c:v>
                </c:pt>
                <c:pt idx="518">
                  <c:v>519</c:v>
                </c:pt>
                <c:pt idx="519">
                  <c:v>520</c:v>
                </c:pt>
                <c:pt idx="520">
                  <c:v>521</c:v>
                </c:pt>
                <c:pt idx="521">
                  <c:v>522</c:v>
                </c:pt>
                <c:pt idx="522">
                  <c:v>523</c:v>
                </c:pt>
                <c:pt idx="523">
                  <c:v>524</c:v>
                </c:pt>
                <c:pt idx="524">
                  <c:v>525</c:v>
                </c:pt>
                <c:pt idx="525">
                  <c:v>526</c:v>
                </c:pt>
                <c:pt idx="526">
                  <c:v>527</c:v>
                </c:pt>
                <c:pt idx="527">
                  <c:v>528</c:v>
                </c:pt>
                <c:pt idx="528">
                  <c:v>529</c:v>
                </c:pt>
                <c:pt idx="529">
                  <c:v>530</c:v>
                </c:pt>
                <c:pt idx="530">
                  <c:v>531</c:v>
                </c:pt>
                <c:pt idx="531">
                  <c:v>532</c:v>
                </c:pt>
                <c:pt idx="532">
                  <c:v>533</c:v>
                </c:pt>
                <c:pt idx="533">
                  <c:v>534</c:v>
                </c:pt>
                <c:pt idx="534">
                  <c:v>535</c:v>
                </c:pt>
                <c:pt idx="535">
                  <c:v>536</c:v>
                </c:pt>
                <c:pt idx="536">
                  <c:v>537</c:v>
                </c:pt>
                <c:pt idx="537">
                  <c:v>538</c:v>
                </c:pt>
                <c:pt idx="538">
                  <c:v>539</c:v>
                </c:pt>
                <c:pt idx="539">
                  <c:v>540</c:v>
                </c:pt>
                <c:pt idx="540">
                  <c:v>541</c:v>
                </c:pt>
                <c:pt idx="541">
                  <c:v>542</c:v>
                </c:pt>
                <c:pt idx="542">
                  <c:v>543</c:v>
                </c:pt>
                <c:pt idx="543">
                  <c:v>544</c:v>
                </c:pt>
                <c:pt idx="544">
                  <c:v>545</c:v>
                </c:pt>
                <c:pt idx="545">
                  <c:v>546</c:v>
                </c:pt>
                <c:pt idx="546">
                  <c:v>547</c:v>
                </c:pt>
                <c:pt idx="547">
                  <c:v>548</c:v>
                </c:pt>
                <c:pt idx="548">
                  <c:v>549</c:v>
                </c:pt>
                <c:pt idx="549">
                  <c:v>550</c:v>
                </c:pt>
                <c:pt idx="550">
                  <c:v>551</c:v>
                </c:pt>
                <c:pt idx="551">
                  <c:v>552</c:v>
                </c:pt>
                <c:pt idx="552">
                  <c:v>553</c:v>
                </c:pt>
                <c:pt idx="553">
                  <c:v>554</c:v>
                </c:pt>
                <c:pt idx="554">
                  <c:v>555</c:v>
                </c:pt>
                <c:pt idx="555">
                  <c:v>556</c:v>
                </c:pt>
                <c:pt idx="556">
                  <c:v>557</c:v>
                </c:pt>
                <c:pt idx="557">
                  <c:v>558</c:v>
                </c:pt>
                <c:pt idx="558">
                  <c:v>559</c:v>
                </c:pt>
                <c:pt idx="559">
                  <c:v>560</c:v>
                </c:pt>
                <c:pt idx="560">
                  <c:v>561</c:v>
                </c:pt>
                <c:pt idx="561">
                  <c:v>562</c:v>
                </c:pt>
                <c:pt idx="562">
                  <c:v>563</c:v>
                </c:pt>
                <c:pt idx="563">
                  <c:v>564</c:v>
                </c:pt>
                <c:pt idx="564">
                  <c:v>565</c:v>
                </c:pt>
                <c:pt idx="565">
                  <c:v>566</c:v>
                </c:pt>
                <c:pt idx="566">
                  <c:v>567</c:v>
                </c:pt>
                <c:pt idx="567">
                  <c:v>568</c:v>
                </c:pt>
                <c:pt idx="568">
                  <c:v>569</c:v>
                </c:pt>
                <c:pt idx="569">
                  <c:v>570</c:v>
                </c:pt>
                <c:pt idx="570">
                  <c:v>571</c:v>
                </c:pt>
                <c:pt idx="571">
                  <c:v>572</c:v>
                </c:pt>
                <c:pt idx="572">
                  <c:v>573</c:v>
                </c:pt>
                <c:pt idx="573">
                  <c:v>574</c:v>
                </c:pt>
                <c:pt idx="574">
                  <c:v>575</c:v>
                </c:pt>
                <c:pt idx="575">
                  <c:v>576</c:v>
                </c:pt>
                <c:pt idx="576">
                  <c:v>577</c:v>
                </c:pt>
                <c:pt idx="577">
                  <c:v>578</c:v>
                </c:pt>
                <c:pt idx="578">
                  <c:v>579</c:v>
                </c:pt>
                <c:pt idx="579">
                  <c:v>580</c:v>
                </c:pt>
                <c:pt idx="580">
                  <c:v>581</c:v>
                </c:pt>
                <c:pt idx="581">
                  <c:v>582</c:v>
                </c:pt>
                <c:pt idx="582">
                  <c:v>583</c:v>
                </c:pt>
                <c:pt idx="583">
                  <c:v>584</c:v>
                </c:pt>
                <c:pt idx="584">
                  <c:v>585</c:v>
                </c:pt>
                <c:pt idx="585">
                  <c:v>586</c:v>
                </c:pt>
                <c:pt idx="586">
                  <c:v>587</c:v>
                </c:pt>
                <c:pt idx="587">
                  <c:v>588</c:v>
                </c:pt>
                <c:pt idx="588">
                  <c:v>589</c:v>
                </c:pt>
                <c:pt idx="589">
                  <c:v>590</c:v>
                </c:pt>
                <c:pt idx="590">
                  <c:v>591</c:v>
                </c:pt>
                <c:pt idx="591">
                  <c:v>592</c:v>
                </c:pt>
                <c:pt idx="592">
                  <c:v>593</c:v>
                </c:pt>
                <c:pt idx="593">
                  <c:v>594</c:v>
                </c:pt>
                <c:pt idx="594">
                  <c:v>595</c:v>
                </c:pt>
                <c:pt idx="595">
                  <c:v>596</c:v>
                </c:pt>
                <c:pt idx="596">
                  <c:v>597</c:v>
                </c:pt>
                <c:pt idx="597">
                  <c:v>598</c:v>
                </c:pt>
                <c:pt idx="598">
                  <c:v>599</c:v>
                </c:pt>
                <c:pt idx="599">
                  <c:v>600</c:v>
                </c:pt>
                <c:pt idx="600">
                  <c:v>601</c:v>
                </c:pt>
                <c:pt idx="601">
                  <c:v>602</c:v>
                </c:pt>
                <c:pt idx="602">
                  <c:v>603</c:v>
                </c:pt>
                <c:pt idx="603">
                  <c:v>604</c:v>
                </c:pt>
                <c:pt idx="604">
                  <c:v>605</c:v>
                </c:pt>
                <c:pt idx="605">
                  <c:v>606</c:v>
                </c:pt>
                <c:pt idx="606">
                  <c:v>607</c:v>
                </c:pt>
                <c:pt idx="607">
                  <c:v>608</c:v>
                </c:pt>
                <c:pt idx="608">
                  <c:v>609</c:v>
                </c:pt>
                <c:pt idx="609">
                  <c:v>610</c:v>
                </c:pt>
                <c:pt idx="610">
                  <c:v>611</c:v>
                </c:pt>
                <c:pt idx="611">
                  <c:v>612</c:v>
                </c:pt>
                <c:pt idx="612">
                  <c:v>613</c:v>
                </c:pt>
                <c:pt idx="613">
                  <c:v>614</c:v>
                </c:pt>
                <c:pt idx="614">
                  <c:v>615</c:v>
                </c:pt>
                <c:pt idx="615">
                  <c:v>616</c:v>
                </c:pt>
                <c:pt idx="616">
                  <c:v>617</c:v>
                </c:pt>
                <c:pt idx="617">
                  <c:v>618</c:v>
                </c:pt>
                <c:pt idx="618">
                  <c:v>619</c:v>
                </c:pt>
                <c:pt idx="619">
                  <c:v>620</c:v>
                </c:pt>
                <c:pt idx="620">
                  <c:v>621</c:v>
                </c:pt>
                <c:pt idx="621">
                  <c:v>622</c:v>
                </c:pt>
                <c:pt idx="622">
                  <c:v>623</c:v>
                </c:pt>
                <c:pt idx="623">
                  <c:v>624</c:v>
                </c:pt>
                <c:pt idx="624">
                  <c:v>625</c:v>
                </c:pt>
                <c:pt idx="625">
                  <c:v>626</c:v>
                </c:pt>
                <c:pt idx="626">
                  <c:v>627</c:v>
                </c:pt>
                <c:pt idx="627">
                  <c:v>628</c:v>
                </c:pt>
                <c:pt idx="628">
                  <c:v>629</c:v>
                </c:pt>
                <c:pt idx="629">
                  <c:v>630</c:v>
                </c:pt>
                <c:pt idx="630">
                  <c:v>631</c:v>
                </c:pt>
                <c:pt idx="631">
                  <c:v>632</c:v>
                </c:pt>
                <c:pt idx="632">
                  <c:v>633</c:v>
                </c:pt>
                <c:pt idx="633">
                  <c:v>634</c:v>
                </c:pt>
                <c:pt idx="634">
                  <c:v>635</c:v>
                </c:pt>
                <c:pt idx="635">
                  <c:v>636</c:v>
                </c:pt>
                <c:pt idx="636">
                  <c:v>637</c:v>
                </c:pt>
                <c:pt idx="637">
                  <c:v>638</c:v>
                </c:pt>
                <c:pt idx="638">
                  <c:v>639</c:v>
                </c:pt>
                <c:pt idx="639">
                  <c:v>640</c:v>
                </c:pt>
                <c:pt idx="640">
                  <c:v>641</c:v>
                </c:pt>
                <c:pt idx="641">
                  <c:v>642</c:v>
                </c:pt>
                <c:pt idx="642">
                  <c:v>643</c:v>
                </c:pt>
                <c:pt idx="643">
                  <c:v>644</c:v>
                </c:pt>
                <c:pt idx="644">
                  <c:v>645</c:v>
                </c:pt>
                <c:pt idx="645">
                  <c:v>646</c:v>
                </c:pt>
                <c:pt idx="646">
                  <c:v>647</c:v>
                </c:pt>
                <c:pt idx="647">
                  <c:v>648</c:v>
                </c:pt>
                <c:pt idx="648">
                  <c:v>649</c:v>
                </c:pt>
                <c:pt idx="649">
                  <c:v>650</c:v>
                </c:pt>
                <c:pt idx="650">
                  <c:v>651</c:v>
                </c:pt>
                <c:pt idx="651">
                  <c:v>652</c:v>
                </c:pt>
                <c:pt idx="652">
                  <c:v>653</c:v>
                </c:pt>
                <c:pt idx="653">
                  <c:v>654</c:v>
                </c:pt>
                <c:pt idx="654">
                  <c:v>655</c:v>
                </c:pt>
                <c:pt idx="655">
                  <c:v>656</c:v>
                </c:pt>
                <c:pt idx="656">
                  <c:v>657</c:v>
                </c:pt>
                <c:pt idx="657">
                  <c:v>658</c:v>
                </c:pt>
                <c:pt idx="658">
                  <c:v>659</c:v>
                </c:pt>
                <c:pt idx="659">
                  <c:v>660</c:v>
                </c:pt>
                <c:pt idx="660">
                  <c:v>661</c:v>
                </c:pt>
                <c:pt idx="661">
                  <c:v>662</c:v>
                </c:pt>
                <c:pt idx="662">
                  <c:v>663</c:v>
                </c:pt>
                <c:pt idx="663">
                  <c:v>664</c:v>
                </c:pt>
                <c:pt idx="664">
                  <c:v>665</c:v>
                </c:pt>
                <c:pt idx="665">
                  <c:v>666</c:v>
                </c:pt>
                <c:pt idx="666">
                  <c:v>667</c:v>
                </c:pt>
                <c:pt idx="667">
                  <c:v>668</c:v>
                </c:pt>
                <c:pt idx="668">
                  <c:v>669</c:v>
                </c:pt>
                <c:pt idx="669">
                  <c:v>670</c:v>
                </c:pt>
                <c:pt idx="670">
                  <c:v>671</c:v>
                </c:pt>
                <c:pt idx="671">
                  <c:v>672</c:v>
                </c:pt>
                <c:pt idx="672">
                  <c:v>673</c:v>
                </c:pt>
                <c:pt idx="673">
                  <c:v>674</c:v>
                </c:pt>
                <c:pt idx="674">
                  <c:v>675</c:v>
                </c:pt>
                <c:pt idx="675">
                  <c:v>676</c:v>
                </c:pt>
                <c:pt idx="676">
                  <c:v>677</c:v>
                </c:pt>
                <c:pt idx="677">
                  <c:v>678</c:v>
                </c:pt>
                <c:pt idx="678">
                  <c:v>679</c:v>
                </c:pt>
                <c:pt idx="679">
                  <c:v>680</c:v>
                </c:pt>
                <c:pt idx="680">
                  <c:v>681</c:v>
                </c:pt>
                <c:pt idx="681">
                  <c:v>682</c:v>
                </c:pt>
                <c:pt idx="682">
                  <c:v>683</c:v>
                </c:pt>
                <c:pt idx="683">
                  <c:v>684</c:v>
                </c:pt>
                <c:pt idx="684">
                  <c:v>685</c:v>
                </c:pt>
                <c:pt idx="685">
                  <c:v>686</c:v>
                </c:pt>
                <c:pt idx="686">
                  <c:v>687</c:v>
                </c:pt>
                <c:pt idx="687">
                  <c:v>688</c:v>
                </c:pt>
                <c:pt idx="688">
                  <c:v>689</c:v>
                </c:pt>
                <c:pt idx="689">
                  <c:v>690</c:v>
                </c:pt>
                <c:pt idx="690">
                  <c:v>691</c:v>
                </c:pt>
                <c:pt idx="691">
                  <c:v>692</c:v>
                </c:pt>
                <c:pt idx="692">
                  <c:v>693</c:v>
                </c:pt>
                <c:pt idx="693">
                  <c:v>694</c:v>
                </c:pt>
                <c:pt idx="694">
                  <c:v>695</c:v>
                </c:pt>
                <c:pt idx="695">
                  <c:v>696</c:v>
                </c:pt>
                <c:pt idx="696">
                  <c:v>697</c:v>
                </c:pt>
                <c:pt idx="697">
                  <c:v>698</c:v>
                </c:pt>
                <c:pt idx="698">
                  <c:v>699</c:v>
                </c:pt>
                <c:pt idx="699">
                  <c:v>700</c:v>
                </c:pt>
                <c:pt idx="700">
                  <c:v>701</c:v>
                </c:pt>
                <c:pt idx="701">
                  <c:v>702</c:v>
                </c:pt>
                <c:pt idx="702">
                  <c:v>703</c:v>
                </c:pt>
                <c:pt idx="703">
                  <c:v>704</c:v>
                </c:pt>
                <c:pt idx="704">
                  <c:v>705</c:v>
                </c:pt>
                <c:pt idx="705">
                  <c:v>706</c:v>
                </c:pt>
                <c:pt idx="706">
                  <c:v>707</c:v>
                </c:pt>
                <c:pt idx="707">
                  <c:v>708</c:v>
                </c:pt>
                <c:pt idx="708">
                  <c:v>709</c:v>
                </c:pt>
                <c:pt idx="709">
                  <c:v>710</c:v>
                </c:pt>
                <c:pt idx="710">
                  <c:v>711</c:v>
                </c:pt>
                <c:pt idx="711">
                  <c:v>712</c:v>
                </c:pt>
                <c:pt idx="712">
                  <c:v>713</c:v>
                </c:pt>
                <c:pt idx="713">
                  <c:v>714</c:v>
                </c:pt>
                <c:pt idx="714">
                  <c:v>715</c:v>
                </c:pt>
                <c:pt idx="715">
                  <c:v>716</c:v>
                </c:pt>
                <c:pt idx="716">
                  <c:v>717</c:v>
                </c:pt>
                <c:pt idx="717">
                  <c:v>718</c:v>
                </c:pt>
                <c:pt idx="718">
                  <c:v>719</c:v>
                </c:pt>
                <c:pt idx="719">
                  <c:v>720</c:v>
                </c:pt>
                <c:pt idx="720">
                  <c:v>721</c:v>
                </c:pt>
                <c:pt idx="721">
                  <c:v>722</c:v>
                </c:pt>
                <c:pt idx="722">
                  <c:v>723</c:v>
                </c:pt>
                <c:pt idx="723">
                  <c:v>724</c:v>
                </c:pt>
                <c:pt idx="724">
                  <c:v>725</c:v>
                </c:pt>
                <c:pt idx="725">
                  <c:v>726</c:v>
                </c:pt>
                <c:pt idx="726">
                  <c:v>727</c:v>
                </c:pt>
                <c:pt idx="727">
                  <c:v>728</c:v>
                </c:pt>
                <c:pt idx="728">
                  <c:v>729</c:v>
                </c:pt>
                <c:pt idx="729">
                  <c:v>730</c:v>
                </c:pt>
                <c:pt idx="730">
                  <c:v>731</c:v>
                </c:pt>
                <c:pt idx="731">
                  <c:v>732</c:v>
                </c:pt>
                <c:pt idx="732">
                  <c:v>733</c:v>
                </c:pt>
                <c:pt idx="733">
                  <c:v>734</c:v>
                </c:pt>
                <c:pt idx="734">
                  <c:v>735</c:v>
                </c:pt>
                <c:pt idx="735">
                  <c:v>736</c:v>
                </c:pt>
                <c:pt idx="736">
                  <c:v>737</c:v>
                </c:pt>
                <c:pt idx="737">
                  <c:v>738</c:v>
                </c:pt>
                <c:pt idx="738">
                  <c:v>739</c:v>
                </c:pt>
                <c:pt idx="739">
                  <c:v>740</c:v>
                </c:pt>
                <c:pt idx="740">
                  <c:v>741</c:v>
                </c:pt>
                <c:pt idx="741">
                  <c:v>742</c:v>
                </c:pt>
                <c:pt idx="742">
                  <c:v>743</c:v>
                </c:pt>
                <c:pt idx="743">
                  <c:v>744</c:v>
                </c:pt>
                <c:pt idx="744">
                  <c:v>745</c:v>
                </c:pt>
                <c:pt idx="745">
                  <c:v>746</c:v>
                </c:pt>
                <c:pt idx="746">
                  <c:v>747</c:v>
                </c:pt>
                <c:pt idx="747">
                  <c:v>748</c:v>
                </c:pt>
                <c:pt idx="748">
                  <c:v>749</c:v>
                </c:pt>
                <c:pt idx="749">
                  <c:v>750</c:v>
                </c:pt>
                <c:pt idx="750">
                  <c:v>751</c:v>
                </c:pt>
                <c:pt idx="751">
                  <c:v>752</c:v>
                </c:pt>
                <c:pt idx="752">
                  <c:v>753</c:v>
                </c:pt>
                <c:pt idx="753">
                  <c:v>754</c:v>
                </c:pt>
                <c:pt idx="754">
                  <c:v>755</c:v>
                </c:pt>
                <c:pt idx="755">
                  <c:v>756</c:v>
                </c:pt>
                <c:pt idx="756">
                  <c:v>757</c:v>
                </c:pt>
                <c:pt idx="757">
                  <c:v>758</c:v>
                </c:pt>
                <c:pt idx="758">
                  <c:v>759</c:v>
                </c:pt>
                <c:pt idx="759">
                  <c:v>760</c:v>
                </c:pt>
                <c:pt idx="760">
                  <c:v>761</c:v>
                </c:pt>
                <c:pt idx="761">
                  <c:v>762</c:v>
                </c:pt>
                <c:pt idx="762">
                  <c:v>763</c:v>
                </c:pt>
                <c:pt idx="763">
                  <c:v>764</c:v>
                </c:pt>
                <c:pt idx="764">
                  <c:v>765</c:v>
                </c:pt>
                <c:pt idx="765">
                  <c:v>766</c:v>
                </c:pt>
                <c:pt idx="766">
                  <c:v>767</c:v>
                </c:pt>
                <c:pt idx="767">
                  <c:v>768</c:v>
                </c:pt>
                <c:pt idx="768">
                  <c:v>769</c:v>
                </c:pt>
                <c:pt idx="769">
                  <c:v>770</c:v>
                </c:pt>
                <c:pt idx="770">
                  <c:v>771</c:v>
                </c:pt>
                <c:pt idx="771">
                  <c:v>772</c:v>
                </c:pt>
                <c:pt idx="772">
                  <c:v>773</c:v>
                </c:pt>
                <c:pt idx="773">
                  <c:v>774</c:v>
                </c:pt>
                <c:pt idx="774">
                  <c:v>775</c:v>
                </c:pt>
                <c:pt idx="775">
                  <c:v>776</c:v>
                </c:pt>
                <c:pt idx="776">
                  <c:v>777</c:v>
                </c:pt>
                <c:pt idx="777">
                  <c:v>778</c:v>
                </c:pt>
                <c:pt idx="778">
                  <c:v>779</c:v>
                </c:pt>
                <c:pt idx="779">
                  <c:v>780</c:v>
                </c:pt>
                <c:pt idx="780">
                  <c:v>781</c:v>
                </c:pt>
                <c:pt idx="781">
                  <c:v>782</c:v>
                </c:pt>
                <c:pt idx="782">
                  <c:v>783</c:v>
                </c:pt>
                <c:pt idx="783">
                  <c:v>784</c:v>
                </c:pt>
                <c:pt idx="784">
                  <c:v>785</c:v>
                </c:pt>
                <c:pt idx="785">
                  <c:v>786</c:v>
                </c:pt>
                <c:pt idx="786">
                  <c:v>787</c:v>
                </c:pt>
                <c:pt idx="787">
                  <c:v>788</c:v>
                </c:pt>
                <c:pt idx="788">
                  <c:v>789</c:v>
                </c:pt>
                <c:pt idx="789">
                  <c:v>790</c:v>
                </c:pt>
                <c:pt idx="790">
                  <c:v>791</c:v>
                </c:pt>
                <c:pt idx="791">
                  <c:v>792</c:v>
                </c:pt>
                <c:pt idx="792">
                  <c:v>793</c:v>
                </c:pt>
                <c:pt idx="793">
                  <c:v>794</c:v>
                </c:pt>
                <c:pt idx="794">
                  <c:v>795</c:v>
                </c:pt>
                <c:pt idx="795">
                  <c:v>796</c:v>
                </c:pt>
                <c:pt idx="796">
                  <c:v>797</c:v>
                </c:pt>
                <c:pt idx="797">
                  <c:v>798</c:v>
                </c:pt>
                <c:pt idx="798">
                  <c:v>799</c:v>
                </c:pt>
                <c:pt idx="799">
                  <c:v>800</c:v>
                </c:pt>
                <c:pt idx="800">
                  <c:v>801</c:v>
                </c:pt>
                <c:pt idx="801">
                  <c:v>802</c:v>
                </c:pt>
                <c:pt idx="802">
                  <c:v>803</c:v>
                </c:pt>
                <c:pt idx="803">
                  <c:v>804</c:v>
                </c:pt>
                <c:pt idx="804">
                  <c:v>805</c:v>
                </c:pt>
                <c:pt idx="805">
                  <c:v>806</c:v>
                </c:pt>
                <c:pt idx="806">
                  <c:v>807</c:v>
                </c:pt>
                <c:pt idx="807">
                  <c:v>808</c:v>
                </c:pt>
                <c:pt idx="808">
                  <c:v>809</c:v>
                </c:pt>
                <c:pt idx="809">
                  <c:v>810</c:v>
                </c:pt>
                <c:pt idx="810">
                  <c:v>811</c:v>
                </c:pt>
                <c:pt idx="811">
                  <c:v>812</c:v>
                </c:pt>
                <c:pt idx="812">
                  <c:v>813</c:v>
                </c:pt>
                <c:pt idx="813">
                  <c:v>814</c:v>
                </c:pt>
                <c:pt idx="814">
                  <c:v>815</c:v>
                </c:pt>
                <c:pt idx="815">
                  <c:v>816</c:v>
                </c:pt>
                <c:pt idx="816">
                  <c:v>817</c:v>
                </c:pt>
                <c:pt idx="817">
                  <c:v>818</c:v>
                </c:pt>
                <c:pt idx="818">
                  <c:v>819</c:v>
                </c:pt>
                <c:pt idx="819">
                  <c:v>820</c:v>
                </c:pt>
                <c:pt idx="820">
                  <c:v>821</c:v>
                </c:pt>
                <c:pt idx="821">
                  <c:v>822</c:v>
                </c:pt>
                <c:pt idx="822">
                  <c:v>823</c:v>
                </c:pt>
                <c:pt idx="823">
                  <c:v>824</c:v>
                </c:pt>
                <c:pt idx="824">
                  <c:v>825</c:v>
                </c:pt>
                <c:pt idx="825">
                  <c:v>826</c:v>
                </c:pt>
                <c:pt idx="826">
                  <c:v>827</c:v>
                </c:pt>
                <c:pt idx="827">
                  <c:v>828</c:v>
                </c:pt>
                <c:pt idx="828">
                  <c:v>829</c:v>
                </c:pt>
                <c:pt idx="829">
                  <c:v>830</c:v>
                </c:pt>
                <c:pt idx="830">
                  <c:v>831</c:v>
                </c:pt>
                <c:pt idx="831">
                  <c:v>832</c:v>
                </c:pt>
                <c:pt idx="832">
                  <c:v>833</c:v>
                </c:pt>
                <c:pt idx="833">
                  <c:v>834</c:v>
                </c:pt>
                <c:pt idx="834">
                  <c:v>835</c:v>
                </c:pt>
                <c:pt idx="835">
                  <c:v>836</c:v>
                </c:pt>
                <c:pt idx="836">
                  <c:v>837</c:v>
                </c:pt>
                <c:pt idx="837">
                  <c:v>838</c:v>
                </c:pt>
                <c:pt idx="838">
                  <c:v>839</c:v>
                </c:pt>
                <c:pt idx="839">
                  <c:v>840</c:v>
                </c:pt>
                <c:pt idx="840">
                  <c:v>841</c:v>
                </c:pt>
                <c:pt idx="841">
                  <c:v>842</c:v>
                </c:pt>
                <c:pt idx="842">
                  <c:v>843</c:v>
                </c:pt>
                <c:pt idx="843">
                  <c:v>844</c:v>
                </c:pt>
                <c:pt idx="844">
                  <c:v>845</c:v>
                </c:pt>
                <c:pt idx="845">
                  <c:v>846</c:v>
                </c:pt>
                <c:pt idx="846">
                  <c:v>847</c:v>
                </c:pt>
                <c:pt idx="847">
                  <c:v>848</c:v>
                </c:pt>
                <c:pt idx="848">
                  <c:v>849</c:v>
                </c:pt>
                <c:pt idx="849">
                  <c:v>850</c:v>
                </c:pt>
                <c:pt idx="850">
                  <c:v>851</c:v>
                </c:pt>
                <c:pt idx="851">
                  <c:v>852</c:v>
                </c:pt>
                <c:pt idx="852">
                  <c:v>853</c:v>
                </c:pt>
                <c:pt idx="853">
                  <c:v>854</c:v>
                </c:pt>
                <c:pt idx="854">
                  <c:v>855</c:v>
                </c:pt>
                <c:pt idx="855">
                  <c:v>856</c:v>
                </c:pt>
                <c:pt idx="856">
                  <c:v>857</c:v>
                </c:pt>
                <c:pt idx="857">
                  <c:v>858</c:v>
                </c:pt>
                <c:pt idx="858">
                  <c:v>859</c:v>
                </c:pt>
                <c:pt idx="859">
                  <c:v>860</c:v>
                </c:pt>
                <c:pt idx="860">
                  <c:v>861</c:v>
                </c:pt>
                <c:pt idx="861">
                  <c:v>862</c:v>
                </c:pt>
                <c:pt idx="862">
                  <c:v>863</c:v>
                </c:pt>
                <c:pt idx="863">
                  <c:v>864</c:v>
                </c:pt>
                <c:pt idx="864">
                  <c:v>865</c:v>
                </c:pt>
                <c:pt idx="865">
                  <c:v>866</c:v>
                </c:pt>
                <c:pt idx="866">
                  <c:v>867</c:v>
                </c:pt>
                <c:pt idx="867">
                  <c:v>868</c:v>
                </c:pt>
                <c:pt idx="868">
                  <c:v>869</c:v>
                </c:pt>
                <c:pt idx="869">
                  <c:v>870</c:v>
                </c:pt>
                <c:pt idx="870">
                  <c:v>871</c:v>
                </c:pt>
                <c:pt idx="871">
                  <c:v>872</c:v>
                </c:pt>
                <c:pt idx="872">
                  <c:v>873</c:v>
                </c:pt>
                <c:pt idx="873">
                  <c:v>874</c:v>
                </c:pt>
                <c:pt idx="874">
                  <c:v>875</c:v>
                </c:pt>
                <c:pt idx="875">
                  <c:v>876</c:v>
                </c:pt>
                <c:pt idx="876">
                  <c:v>877</c:v>
                </c:pt>
                <c:pt idx="877">
                  <c:v>878</c:v>
                </c:pt>
                <c:pt idx="878">
                  <c:v>879</c:v>
                </c:pt>
                <c:pt idx="879">
                  <c:v>880</c:v>
                </c:pt>
                <c:pt idx="880">
                  <c:v>881</c:v>
                </c:pt>
                <c:pt idx="881">
                  <c:v>882</c:v>
                </c:pt>
                <c:pt idx="882">
                  <c:v>883</c:v>
                </c:pt>
                <c:pt idx="883">
                  <c:v>884</c:v>
                </c:pt>
                <c:pt idx="884">
                  <c:v>885</c:v>
                </c:pt>
                <c:pt idx="885">
                  <c:v>886</c:v>
                </c:pt>
                <c:pt idx="886">
                  <c:v>887</c:v>
                </c:pt>
                <c:pt idx="887">
                  <c:v>888</c:v>
                </c:pt>
                <c:pt idx="888">
                  <c:v>889</c:v>
                </c:pt>
                <c:pt idx="889">
                  <c:v>890</c:v>
                </c:pt>
                <c:pt idx="890">
                  <c:v>891</c:v>
                </c:pt>
                <c:pt idx="891">
                  <c:v>892</c:v>
                </c:pt>
                <c:pt idx="892">
                  <c:v>893</c:v>
                </c:pt>
                <c:pt idx="893">
                  <c:v>894</c:v>
                </c:pt>
                <c:pt idx="894">
                  <c:v>895</c:v>
                </c:pt>
                <c:pt idx="895">
                  <c:v>896</c:v>
                </c:pt>
                <c:pt idx="896">
                  <c:v>897</c:v>
                </c:pt>
                <c:pt idx="897">
                  <c:v>898</c:v>
                </c:pt>
                <c:pt idx="898">
                  <c:v>899</c:v>
                </c:pt>
                <c:pt idx="899">
                  <c:v>900</c:v>
                </c:pt>
                <c:pt idx="900">
                  <c:v>901</c:v>
                </c:pt>
                <c:pt idx="901">
                  <c:v>902</c:v>
                </c:pt>
                <c:pt idx="902">
                  <c:v>903</c:v>
                </c:pt>
                <c:pt idx="903">
                  <c:v>904</c:v>
                </c:pt>
                <c:pt idx="904">
                  <c:v>905</c:v>
                </c:pt>
              </c:numCache>
            </c:numRef>
          </c:xVal>
          <c:yVal>
            <c:numRef>
              <c:f>'010719'!$H$13:$H$917</c:f>
              <c:numCache>
                <c:formatCode>General</c:formatCode>
                <c:ptCount val="905"/>
                <c:pt idx="0">
                  <c:v>7.2</c:v>
                </c:pt>
                <c:pt idx="1">
                  <c:v>7.31</c:v>
                </c:pt>
                <c:pt idx="2">
                  <c:v>7.4</c:v>
                </c:pt>
                <c:pt idx="3">
                  <c:v>7.51</c:v>
                </c:pt>
                <c:pt idx="4">
                  <c:v>7.64</c:v>
                </c:pt>
                <c:pt idx="5">
                  <c:v>7.75</c:v>
                </c:pt>
                <c:pt idx="6">
                  <c:v>7.85</c:v>
                </c:pt>
                <c:pt idx="7">
                  <c:v>7.94</c:v>
                </c:pt>
                <c:pt idx="8">
                  <c:v>8.0300000000000011</c:v>
                </c:pt>
                <c:pt idx="9">
                  <c:v>8.11</c:v>
                </c:pt>
                <c:pt idx="10">
                  <c:v>8.2000000000000011</c:v>
                </c:pt>
                <c:pt idx="11">
                  <c:v>8.27</c:v>
                </c:pt>
                <c:pt idx="12">
                  <c:v>8.3700000000000028</c:v>
                </c:pt>
                <c:pt idx="13">
                  <c:v>8.52</c:v>
                </c:pt>
                <c:pt idx="14">
                  <c:v>8.69</c:v>
                </c:pt>
                <c:pt idx="15">
                  <c:v>8.8800000000000008</c:v>
                </c:pt>
                <c:pt idx="16">
                  <c:v>9.120000000000001</c:v>
                </c:pt>
                <c:pt idx="17">
                  <c:v>9.3500000000000068</c:v>
                </c:pt>
                <c:pt idx="18">
                  <c:v>9.5500000000000007</c:v>
                </c:pt>
                <c:pt idx="19">
                  <c:v>9.75</c:v>
                </c:pt>
                <c:pt idx="20">
                  <c:v>9.9500000000000028</c:v>
                </c:pt>
                <c:pt idx="21">
                  <c:v>10.15</c:v>
                </c:pt>
                <c:pt idx="22">
                  <c:v>10.350000000000014</c:v>
                </c:pt>
                <c:pt idx="23">
                  <c:v>10.54</c:v>
                </c:pt>
                <c:pt idx="24">
                  <c:v>10.75</c:v>
                </c:pt>
                <c:pt idx="25">
                  <c:v>10.950000000000006</c:v>
                </c:pt>
                <c:pt idx="26">
                  <c:v>11.15</c:v>
                </c:pt>
                <c:pt idx="27">
                  <c:v>11.350000000000014</c:v>
                </c:pt>
                <c:pt idx="28">
                  <c:v>11.55</c:v>
                </c:pt>
                <c:pt idx="29">
                  <c:v>11.75</c:v>
                </c:pt>
                <c:pt idx="30">
                  <c:v>11.97</c:v>
                </c:pt>
                <c:pt idx="31">
                  <c:v>12.22</c:v>
                </c:pt>
                <c:pt idx="32">
                  <c:v>12.450000000000006</c:v>
                </c:pt>
                <c:pt idx="33">
                  <c:v>12.7</c:v>
                </c:pt>
                <c:pt idx="34">
                  <c:v>12.950000000000006</c:v>
                </c:pt>
                <c:pt idx="35">
                  <c:v>13.18</c:v>
                </c:pt>
                <c:pt idx="36">
                  <c:v>13.39</c:v>
                </c:pt>
                <c:pt idx="37">
                  <c:v>13.59</c:v>
                </c:pt>
                <c:pt idx="38">
                  <c:v>13.82</c:v>
                </c:pt>
                <c:pt idx="39">
                  <c:v>14.14</c:v>
                </c:pt>
                <c:pt idx="40">
                  <c:v>14.38</c:v>
                </c:pt>
                <c:pt idx="41">
                  <c:v>14.43</c:v>
                </c:pt>
                <c:pt idx="42">
                  <c:v>14.52</c:v>
                </c:pt>
                <c:pt idx="43">
                  <c:v>14.8</c:v>
                </c:pt>
                <c:pt idx="44">
                  <c:v>15.08</c:v>
                </c:pt>
                <c:pt idx="45">
                  <c:v>15.350000000000014</c:v>
                </c:pt>
                <c:pt idx="46">
                  <c:v>15.65</c:v>
                </c:pt>
                <c:pt idx="47">
                  <c:v>15.870000000000006</c:v>
                </c:pt>
                <c:pt idx="48">
                  <c:v>16</c:v>
                </c:pt>
                <c:pt idx="49">
                  <c:v>16.190000000000001</c:v>
                </c:pt>
                <c:pt idx="50">
                  <c:v>16.45</c:v>
                </c:pt>
                <c:pt idx="51">
                  <c:v>16.630000000000027</c:v>
                </c:pt>
                <c:pt idx="52">
                  <c:v>16.779999999999987</c:v>
                </c:pt>
                <c:pt idx="53">
                  <c:v>16.91</c:v>
                </c:pt>
                <c:pt idx="54">
                  <c:v>16.979999999999986</c:v>
                </c:pt>
                <c:pt idx="55">
                  <c:v>17.059999999999999</c:v>
                </c:pt>
                <c:pt idx="56">
                  <c:v>17.190000000000001</c:v>
                </c:pt>
                <c:pt idx="57">
                  <c:v>17.37</c:v>
                </c:pt>
                <c:pt idx="58">
                  <c:v>17.510000000000005</c:v>
                </c:pt>
                <c:pt idx="59">
                  <c:v>17.62</c:v>
                </c:pt>
                <c:pt idx="60">
                  <c:v>17.72</c:v>
                </c:pt>
                <c:pt idx="61">
                  <c:v>17.760000000000002</c:v>
                </c:pt>
                <c:pt idx="62">
                  <c:v>17.809999999999999</c:v>
                </c:pt>
                <c:pt idx="63">
                  <c:v>17.959999999999987</c:v>
                </c:pt>
                <c:pt idx="64">
                  <c:v>18.23</c:v>
                </c:pt>
                <c:pt idx="65">
                  <c:v>18.52</c:v>
                </c:pt>
                <c:pt idx="66">
                  <c:v>18.71</c:v>
                </c:pt>
                <c:pt idx="67">
                  <c:v>18.779999999999987</c:v>
                </c:pt>
                <c:pt idx="68">
                  <c:v>18.779999999999987</c:v>
                </c:pt>
                <c:pt idx="69">
                  <c:v>18.829999999999988</c:v>
                </c:pt>
                <c:pt idx="70">
                  <c:v>18.87</c:v>
                </c:pt>
                <c:pt idx="71">
                  <c:v>18.979999999999986</c:v>
                </c:pt>
                <c:pt idx="72">
                  <c:v>19.03</c:v>
                </c:pt>
                <c:pt idx="73">
                  <c:v>19.059999999999999</c:v>
                </c:pt>
                <c:pt idx="74">
                  <c:v>19.059999999999999</c:v>
                </c:pt>
                <c:pt idx="75">
                  <c:v>18.89</c:v>
                </c:pt>
                <c:pt idx="76">
                  <c:v>18.690000000000001</c:v>
                </c:pt>
                <c:pt idx="77">
                  <c:v>18.71</c:v>
                </c:pt>
                <c:pt idx="78">
                  <c:v>18.959999999999987</c:v>
                </c:pt>
                <c:pt idx="79">
                  <c:v>19.149999999999999</c:v>
                </c:pt>
                <c:pt idx="80">
                  <c:v>19.18</c:v>
                </c:pt>
                <c:pt idx="81">
                  <c:v>19.16</c:v>
                </c:pt>
                <c:pt idx="82">
                  <c:v>19.110000000000028</c:v>
                </c:pt>
                <c:pt idx="83">
                  <c:v>19.079999999999988</c:v>
                </c:pt>
                <c:pt idx="84">
                  <c:v>19.059999999999999</c:v>
                </c:pt>
                <c:pt idx="85">
                  <c:v>19.04</c:v>
                </c:pt>
                <c:pt idx="86">
                  <c:v>19.03</c:v>
                </c:pt>
                <c:pt idx="87">
                  <c:v>18.989999999999963</c:v>
                </c:pt>
                <c:pt idx="88">
                  <c:v>18.93</c:v>
                </c:pt>
                <c:pt idx="89">
                  <c:v>18.939999999999987</c:v>
                </c:pt>
                <c:pt idx="90">
                  <c:v>18.959999999999987</c:v>
                </c:pt>
                <c:pt idx="91">
                  <c:v>18.959999999999987</c:v>
                </c:pt>
                <c:pt idx="92">
                  <c:v>18.959999999999987</c:v>
                </c:pt>
                <c:pt idx="93">
                  <c:v>18.920000000000002</c:v>
                </c:pt>
                <c:pt idx="94">
                  <c:v>18.88</c:v>
                </c:pt>
                <c:pt idx="95">
                  <c:v>18.87</c:v>
                </c:pt>
                <c:pt idx="96">
                  <c:v>18.809999999999999</c:v>
                </c:pt>
                <c:pt idx="97">
                  <c:v>18.809999999999999</c:v>
                </c:pt>
                <c:pt idx="98">
                  <c:v>18.829999999999988</c:v>
                </c:pt>
                <c:pt idx="99">
                  <c:v>18.88</c:v>
                </c:pt>
                <c:pt idx="100">
                  <c:v>18.93</c:v>
                </c:pt>
                <c:pt idx="101">
                  <c:v>19.02</c:v>
                </c:pt>
                <c:pt idx="102">
                  <c:v>18.97</c:v>
                </c:pt>
                <c:pt idx="103">
                  <c:v>18.75</c:v>
                </c:pt>
                <c:pt idx="104">
                  <c:v>18.829999999999988</c:v>
                </c:pt>
                <c:pt idx="105">
                  <c:v>18.97</c:v>
                </c:pt>
                <c:pt idx="106">
                  <c:v>19.03</c:v>
                </c:pt>
                <c:pt idx="107">
                  <c:v>18.959999999999987</c:v>
                </c:pt>
                <c:pt idx="108">
                  <c:v>18.7</c:v>
                </c:pt>
                <c:pt idx="109">
                  <c:v>18.690000000000001</c:v>
                </c:pt>
                <c:pt idx="110">
                  <c:v>18.79</c:v>
                </c:pt>
                <c:pt idx="111">
                  <c:v>18.8</c:v>
                </c:pt>
                <c:pt idx="112">
                  <c:v>18.73</c:v>
                </c:pt>
                <c:pt idx="113">
                  <c:v>18.68</c:v>
                </c:pt>
                <c:pt idx="114">
                  <c:v>18.739999999999988</c:v>
                </c:pt>
                <c:pt idx="115">
                  <c:v>18.8</c:v>
                </c:pt>
                <c:pt idx="116">
                  <c:v>18.82</c:v>
                </c:pt>
                <c:pt idx="117">
                  <c:v>18.89</c:v>
                </c:pt>
                <c:pt idx="118">
                  <c:v>18.86</c:v>
                </c:pt>
                <c:pt idx="119">
                  <c:v>18.8</c:v>
                </c:pt>
                <c:pt idx="120">
                  <c:v>18.850000000000001</c:v>
                </c:pt>
                <c:pt idx="121">
                  <c:v>18.73</c:v>
                </c:pt>
                <c:pt idx="122">
                  <c:v>18.59</c:v>
                </c:pt>
                <c:pt idx="123">
                  <c:v>18.690000000000001</c:v>
                </c:pt>
                <c:pt idx="124">
                  <c:v>18.73</c:v>
                </c:pt>
                <c:pt idx="125">
                  <c:v>18.75</c:v>
                </c:pt>
                <c:pt idx="126">
                  <c:v>18.79</c:v>
                </c:pt>
                <c:pt idx="127">
                  <c:v>18.739999999999988</c:v>
                </c:pt>
                <c:pt idx="128">
                  <c:v>18.610000000000028</c:v>
                </c:pt>
                <c:pt idx="129">
                  <c:v>18.559999999999999</c:v>
                </c:pt>
                <c:pt idx="130">
                  <c:v>18.53</c:v>
                </c:pt>
                <c:pt idx="131">
                  <c:v>18.52</c:v>
                </c:pt>
                <c:pt idx="132">
                  <c:v>18.55</c:v>
                </c:pt>
                <c:pt idx="133">
                  <c:v>18.66</c:v>
                </c:pt>
                <c:pt idx="134">
                  <c:v>18.7</c:v>
                </c:pt>
                <c:pt idx="135">
                  <c:v>18.7</c:v>
                </c:pt>
                <c:pt idx="136">
                  <c:v>18.739999999999988</c:v>
                </c:pt>
                <c:pt idx="137">
                  <c:v>18.75</c:v>
                </c:pt>
                <c:pt idx="138">
                  <c:v>18.66</c:v>
                </c:pt>
                <c:pt idx="139">
                  <c:v>18.68</c:v>
                </c:pt>
                <c:pt idx="140">
                  <c:v>18.68</c:v>
                </c:pt>
                <c:pt idx="141">
                  <c:v>18.66</c:v>
                </c:pt>
                <c:pt idx="142">
                  <c:v>18.670000000000005</c:v>
                </c:pt>
                <c:pt idx="143">
                  <c:v>18.64</c:v>
                </c:pt>
                <c:pt idx="144">
                  <c:v>18.59</c:v>
                </c:pt>
                <c:pt idx="145">
                  <c:v>18.55</c:v>
                </c:pt>
                <c:pt idx="146">
                  <c:v>18.559999999999999</c:v>
                </c:pt>
                <c:pt idx="147">
                  <c:v>18.62</c:v>
                </c:pt>
                <c:pt idx="148">
                  <c:v>18.66</c:v>
                </c:pt>
                <c:pt idx="149">
                  <c:v>18.7</c:v>
                </c:pt>
                <c:pt idx="150">
                  <c:v>18.72</c:v>
                </c:pt>
                <c:pt idx="151">
                  <c:v>18.66</c:v>
                </c:pt>
                <c:pt idx="152">
                  <c:v>18.59</c:v>
                </c:pt>
                <c:pt idx="153">
                  <c:v>18.55</c:v>
                </c:pt>
                <c:pt idx="154">
                  <c:v>18.53</c:v>
                </c:pt>
                <c:pt idx="155">
                  <c:v>18.54</c:v>
                </c:pt>
                <c:pt idx="156">
                  <c:v>18.52</c:v>
                </c:pt>
                <c:pt idx="157">
                  <c:v>18.479999999999986</c:v>
                </c:pt>
                <c:pt idx="158">
                  <c:v>18.47</c:v>
                </c:pt>
                <c:pt idx="159">
                  <c:v>18.510000000000005</c:v>
                </c:pt>
                <c:pt idx="160">
                  <c:v>18.53</c:v>
                </c:pt>
                <c:pt idx="161">
                  <c:v>18.610000000000028</c:v>
                </c:pt>
                <c:pt idx="162">
                  <c:v>18.66</c:v>
                </c:pt>
                <c:pt idx="163">
                  <c:v>18.739999999999988</c:v>
                </c:pt>
                <c:pt idx="164">
                  <c:v>18.899999999999999</c:v>
                </c:pt>
                <c:pt idx="165">
                  <c:v>18.91</c:v>
                </c:pt>
                <c:pt idx="166">
                  <c:v>18.779999999999987</c:v>
                </c:pt>
                <c:pt idx="167">
                  <c:v>18.829999999999988</c:v>
                </c:pt>
                <c:pt idx="168">
                  <c:v>18.89</c:v>
                </c:pt>
                <c:pt idx="169">
                  <c:v>18.64</c:v>
                </c:pt>
                <c:pt idx="170">
                  <c:v>18.559999999999999</c:v>
                </c:pt>
                <c:pt idx="171">
                  <c:v>18.579999999999988</c:v>
                </c:pt>
                <c:pt idx="172">
                  <c:v>18.459999999999987</c:v>
                </c:pt>
                <c:pt idx="173">
                  <c:v>18.43</c:v>
                </c:pt>
                <c:pt idx="174">
                  <c:v>18.420000000000002</c:v>
                </c:pt>
                <c:pt idx="175">
                  <c:v>18.39</c:v>
                </c:pt>
                <c:pt idx="176">
                  <c:v>18.45</c:v>
                </c:pt>
                <c:pt idx="177">
                  <c:v>18.43</c:v>
                </c:pt>
                <c:pt idx="178">
                  <c:v>18.399999999999999</c:v>
                </c:pt>
                <c:pt idx="179">
                  <c:v>18.38</c:v>
                </c:pt>
                <c:pt idx="180">
                  <c:v>18.32</c:v>
                </c:pt>
                <c:pt idx="181">
                  <c:v>18.309999999999999</c:v>
                </c:pt>
                <c:pt idx="182">
                  <c:v>18.309999999999999</c:v>
                </c:pt>
                <c:pt idx="183">
                  <c:v>18.279999999999987</c:v>
                </c:pt>
                <c:pt idx="184">
                  <c:v>18.329999999999988</c:v>
                </c:pt>
                <c:pt idx="185">
                  <c:v>18.260000000000002</c:v>
                </c:pt>
                <c:pt idx="186">
                  <c:v>18.23</c:v>
                </c:pt>
                <c:pt idx="187">
                  <c:v>18.2</c:v>
                </c:pt>
                <c:pt idx="188">
                  <c:v>18.190000000000001</c:v>
                </c:pt>
                <c:pt idx="189">
                  <c:v>18.18</c:v>
                </c:pt>
                <c:pt idx="190">
                  <c:v>18.170000000000005</c:v>
                </c:pt>
                <c:pt idx="191">
                  <c:v>18.16</c:v>
                </c:pt>
                <c:pt idx="192">
                  <c:v>18.149999999999999</c:v>
                </c:pt>
                <c:pt idx="193">
                  <c:v>18.149999999999999</c:v>
                </c:pt>
                <c:pt idx="194">
                  <c:v>18.130000000000027</c:v>
                </c:pt>
                <c:pt idx="195">
                  <c:v>18.149999999999999</c:v>
                </c:pt>
                <c:pt idx="196">
                  <c:v>18.16</c:v>
                </c:pt>
                <c:pt idx="197">
                  <c:v>18.14</c:v>
                </c:pt>
                <c:pt idx="198">
                  <c:v>18.149999999999999</c:v>
                </c:pt>
                <c:pt idx="199">
                  <c:v>18.16</c:v>
                </c:pt>
                <c:pt idx="200">
                  <c:v>18.18</c:v>
                </c:pt>
                <c:pt idx="201">
                  <c:v>18.190000000000001</c:v>
                </c:pt>
                <c:pt idx="202">
                  <c:v>18.21</c:v>
                </c:pt>
                <c:pt idx="203">
                  <c:v>18.260000000000002</c:v>
                </c:pt>
                <c:pt idx="204">
                  <c:v>18.279999999999987</c:v>
                </c:pt>
                <c:pt idx="205">
                  <c:v>18.329999999999988</c:v>
                </c:pt>
                <c:pt idx="206">
                  <c:v>18.39</c:v>
                </c:pt>
                <c:pt idx="207">
                  <c:v>18.39</c:v>
                </c:pt>
                <c:pt idx="208">
                  <c:v>18.399999999999999</c:v>
                </c:pt>
                <c:pt idx="209">
                  <c:v>18.43</c:v>
                </c:pt>
                <c:pt idx="210">
                  <c:v>18.5</c:v>
                </c:pt>
                <c:pt idx="211">
                  <c:v>18.559999999999999</c:v>
                </c:pt>
                <c:pt idx="212">
                  <c:v>18.579999999999988</c:v>
                </c:pt>
                <c:pt idx="213">
                  <c:v>18.62</c:v>
                </c:pt>
                <c:pt idx="214">
                  <c:v>18.66</c:v>
                </c:pt>
                <c:pt idx="215">
                  <c:v>18.73</c:v>
                </c:pt>
                <c:pt idx="216">
                  <c:v>18.809999999999999</c:v>
                </c:pt>
                <c:pt idx="217">
                  <c:v>18.87</c:v>
                </c:pt>
                <c:pt idx="218">
                  <c:v>18.899999999999999</c:v>
                </c:pt>
                <c:pt idx="219">
                  <c:v>18.959999999999987</c:v>
                </c:pt>
                <c:pt idx="220">
                  <c:v>18.93</c:v>
                </c:pt>
                <c:pt idx="221">
                  <c:v>18.91</c:v>
                </c:pt>
                <c:pt idx="222">
                  <c:v>18.920000000000002</c:v>
                </c:pt>
                <c:pt idx="223">
                  <c:v>18.959999999999987</c:v>
                </c:pt>
                <c:pt idx="224">
                  <c:v>19.010000000000005</c:v>
                </c:pt>
                <c:pt idx="225">
                  <c:v>19.03</c:v>
                </c:pt>
                <c:pt idx="226">
                  <c:v>19.100000000000001</c:v>
                </c:pt>
                <c:pt idx="227">
                  <c:v>19.170000000000005</c:v>
                </c:pt>
                <c:pt idx="228">
                  <c:v>19.22</c:v>
                </c:pt>
                <c:pt idx="229">
                  <c:v>19.25</c:v>
                </c:pt>
                <c:pt idx="230">
                  <c:v>19.260000000000002</c:v>
                </c:pt>
                <c:pt idx="231">
                  <c:v>19.29</c:v>
                </c:pt>
                <c:pt idx="232">
                  <c:v>19.29</c:v>
                </c:pt>
                <c:pt idx="233">
                  <c:v>19.23</c:v>
                </c:pt>
                <c:pt idx="234">
                  <c:v>19.21</c:v>
                </c:pt>
                <c:pt idx="235">
                  <c:v>19.2</c:v>
                </c:pt>
                <c:pt idx="236">
                  <c:v>19.18</c:v>
                </c:pt>
                <c:pt idx="237">
                  <c:v>19.18</c:v>
                </c:pt>
                <c:pt idx="238">
                  <c:v>19.21</c:v>
                </c:pt>
                <c:pt idx="239">
                  <c:v>19.23</c:v>
                </c:pt>
                <c:pt idx="240">
                  <c:v>19.190000000000001</c:v>
                </c:pt>
                <c:pt idx="241">
                  <c:v>19.23</c:v>
                </c:pt>
                <c:pt idx="242">
                  <c:v>19.309999999999999</c:v>
                </c:pt>
                <c:pt idx="243">
                  <c:v>19.399999999999999</c:v>
                </c:pt>
                <c:pt idx="244">
                  <c:v>19.439999999999987</c:v>
                </c:pt>
                <c:pt idx="245">
                  <c:v>19.439999999999987</c:v>
                </c:pt>
                <c:pt idx="246">
                  <c:v>19.45</c:v>
                </c:pt>
                <c:pt idx="247">
                  <c:v>19.439999999999987</c:v>
                </c:pt>
                <c:pt idx="248">
                  <c:v>19.43</c:v>
                </c:pt>
                <c:pt idx="249">
                  <c:v>19.34</c:v>
                </c:pt>
                <c:pt idx="250">
                  <c:v>19.27</c:v>
                </c:pt>
                <c:pt idx="251">
                  <c:v>19.36</c:v>
                </c:pt>
                <c:pt idx="252">
                  <c:v>19.399999999999999</c:v>
                </c:pt>
                <c:pt idx="253">
                  <c:v>19.420000000000002</c:v>
                </c:pt>
                <c:pt idx="254">
                  <c:v>19.43</c:v>
                </c:pt>
                <c:pt idx="255">
                  <c:v>19.459999999999987</c:v>
                </c:pt>
                <c:pt idx="256">
                  <c:v>19.459999999999987</c:v>
                </c:pt>
                <c:pt idx="257">
                  <c:v>19.47</c:v>
                </c:pt>
                <c:pt idx="258">
                  <c:v>19.479999999999986</c:v>
                </c:pt>
                <c:pt idx="259">
                  <c:v>19.479999999999986</c:v>
                </c:pt>
                <c:pt idx="260">
                  <c:v>19.489999999999963</c:v>
                </c:pt>
                <c:pt idx="261">
                  <c:v>19.47</c:v>
                </c:pt>
                <c:pt idx="262">
                  <c:v>19.439999999999987</c:v>
                </c:pt>
                <c:pt idx="263">
                  <c:v>19.43</c:v>
                </c:pt>
                <c:pt idx="264">
                  <c:v>19.459999999999987</c:v>
                </c:pt>
                <c:pt idx="265">
                  <c:v>19.479999999999986</c:v>
                </c:pt>
                <c:pt idx="266">
                  <c:v>19.47</c:v>
                </c:pt>
                <c:pt idx="267">
                  <c:v>19.439999999999987</c:v>
                </c:pt>
                <c:pt idx="268">
                  <c:v>19.43</c:v>
                </c:pt>
                <c:pt idx="269">
                  <c:v>19.439999999999987</c:v>
                </c:pt>
                <c:pt idx="270">
                  <c:v>19.45</c:v>
                </c:pt>
                <c:pt idx="271">
                  <c:v>19.459999999999987</c:v>
                </c:pt>
                <c:pt idx="272">
                  <c:v>19.459999999999987</c:v>
                </c:pt>
                <c:pt idx="273">
                  <c:v>19.47</c:v>
                </c:pt>
                <c:pt idx="274">
                  <c:v>19.479999999999986</c:v>
                </c:pt>
                <c:pt idx="275">
                  <c:v>19.479999999999986</c:v>
                </c:pt>
                <c:pt idx="276">
                  <c:v>19.47</c:v>
                </c:pt>
                <c:pt idx="277">
                  <c:v>19.479999999999986</c:v>
                </c:pt>
                <c:pt idx="278">
                  <c:v>19.5</c:v>
                </c:pt>
                <c:pt idx="279">
                  <c:v>19.5</c:v>
                </c:pt>
                <c:pt idx="280">
                  <c:v>19.5</c:v>
                </c:pt>
                <c:pt idx="281">
                  <c:v>19.489999999999963</c:v>
                </c:pt>
                <c:pt idx="282">
                  <c:v>19.5</c:v>
                </c:pt>
                <c:pt idx="283">
                  <c:v>19.489999999999963</c:v>
                </c:pt>
                <c:pt idx="284">
                  <c:v>19.5</c:v>
                </c:pt>
                <c:pt idx="285">
                  <c:v>19.5</c:v>
                </c:pt>
                <c:pt idx="286">
                  <c:v>19.5</c:v>
                </c:pt>
                <c:pt idx="287">
                  <c:v>19.5</c:v>
                </c:pt>
                <c:pt idx="288">
                  <c:v>19.5</c:v>
                </c:pt>
                <c:pt idx="289">
                  <c:v>19.489999999999963</c:v>
                </c:pt>
                <c:pt idx="290">
                  <c:v>19.5</c:v>
                </c:pt>
                <c:pt idx="291">
                  <c:v>19.5</c:v>
                </c:pt>
                <c:pt idx="292">
                  <c:v>19.5</c:v>
                </c:pt>
                <c:pt idx="293">
                  <c:v>19.489999999999963</c:v>
                </c:pt>
                <c:pt idx="294">
                  <c:v>19.5</c:v>
                </c:pt>
                <c:pt idx="295">
                  <c:v>19.5</c:v>
                </c:pt>
                <c:pt idx="296">
                  <c:v>19.489999999999963</c:v>
                </c:pt>
                <c:pt idx="297">
                  <c:v>19.45</c:v>
                </c:pt>
                <c:pt idx="298">
                  <c:v>19.41</c:v>
                </c:pt>
                <c:pt idx="299">
                  <c:v>19.350000000000001</c:v>
                </c:pt>
                <c:pt idx="300">
                  <c:v>19.329999999999988</c:v>
                </c:pt>
                <c:pt idx="301">
                  <c:v>19.36</c:v>
                </c:pt>
                <c:pt idx="302">
                  <c:v>19.36</c:v>
                </c:pt>
                <c:pt idx="303">
                  <c:v>19.38</c:v>
                </c:pt>
                <c:pt idx="304">
                  <c:v>19.459999999999987</c:v>
                </c:pt>
                <c:pt idx="305">
                  <c:v>19.489999999999963</c:v>
                </c:pt>
                <c:pt idx="306">
                  <c:v>19.5</c:v>
                </c:pt>
                <c:pt idx="307">
                  <c:v>19.510000000000005</c:v>
                </c:pt>
                <c:pt idx="308">
                  <c:v>19.510000000000005</c:v>
                </c:pt>
                <c:pt idx="309">
                  <c:v>19.510000000000005</c:v>
                </c:pt>
                <c:pt idx="310">
                  <c:v>19.52</c:v>
                </c:pt>
                <c:pt idx="311">
                  <c:v>19.52</c:v>
                </c:pt>
                <c:pt idx="312">
                  <c:v>19.52</c:v>
                </c:pt>
                <c:pt idx="313">
                  <c:v>19.52</c:v>
                </c:pt>
                <c:pt idx="314">
                  <c:v>19.510000000000005</c:v>
                </c:pt>
                <c:pt idx="315">
                  <c:v>19.510000000000005</c:v>
                </c:pt>
                <c:pt idx="316">
                  <c:v>19.510000000000005</c:v>
                </c:pt>
                <c:pt idx="317">
                  <c:v>19.510000000000005</c:v>
                </c:pt>
                <c:pt idx="318">
                  <c:v>19.510000000000005</c:v>
                </c:pt>
                <c:pt idx="319">
                  <c:v>19.510000000000005</c:v>
                </c:pt>
                <c:pt idx="320">
                  <c:v>19.510000000000005</c:v>
                </c:pt>
                <c:pt idx="321">
                  <c:v>19.510000000000005</c:v>
                </c:pt>
                <c:pt idx="322">
                  <c:v>19.510000000000005</c:v>
                </c:pt>
                <c:pt idx="323">
                  <c:v>19.510000000000005</c:v>
                </c:pt>
                <c:pt idx="324">
                  <c:v>19.510000000000005</c:v>
                </c:pt>
                <c:pt idx="325">
                  <c:v>19.510000000000005</c:v>
                </c:pt>
                <c:pt idx="326">
                  <c:v>19.510000000000005</c:v>
                </c:pt>
                <c:pt idx="327">
                  <c:v>19.52</c:v>
                </c:pt>
                <c:pt idx="328">
                  <c:v>19.510000000000005</c:v>
                </c:pt>
                <c:pt idx="329">
                  <c:v>19.510000000000005</c:v>
                </c:pt>
                <c:pt idx="330">
                  <c:v>19.52</c:v>
                </c:pt>
                <c:pt idx="331">
                  <c:v>19.52</c:v>
                </c:pt>
                <c:pt idx="332">
                  <c:v>19.52</c:v>
                </c:pt>
                <c:pt idx="333">
                  <c:v>19.52</c:v>
                </c:pt>
                <c:pt idx="334">
                  <c:v>19.52</c:v>
                </c:pt>
                <c:pt idx="335">
                  <c:v>19.52</c:v>
                </c:pt>
                <c:pt idx="336">
                  <c:v>19.52</c:v>
                </c:pt>
                <c:pt idx="337">
                  <c:v>19.52</c:v>
                </c:pt>
                <c:pt idx="338">
                  <c:v>19.52</c:v>
                </c:pt>
                <c:pt idx="339">
                  <c:v>19.52</c:v>
                </c:pt>
                <c:pt idx="340">
                  <c:v>19.52</c:v>
                </c:pt>
                <c:pt idx="341">
                  <c:v>19.52</c:v>
                </c:pt>
                <c:pt idx="342">
                  <c:v>19.510000000000005</c:v>
                </c:pt>
                <c:pt idx="343">
                  <c:v>19.52</c:v>
                </c:pt>
                <c:pt idx="344">
                  <c:v>19.510000000000005</c:v>
                </c:pt>
                <c:pt idx="345">
                  <c:v>19.510000000000005</c:v>
                </c:pt>
                <c:pt idx="346">
                  <c:v>19.510000000000005</c:v>
                </c:pt>
                <c:pt idx="347">
                  <c:v>19.510000000000005</c:v>
                </c:pt>
                <c:pt idx="348">
                  <c:v>19.510000000000005</c:v>
                </c:pt>
                <c:pt idx="349">
                  <c:v>19.510000000000005</c:v>
                </c:pt>
                <c:pt idx="350">
                  <c:v>19.510000000000005</c:v>
                </c:pt>
                <c:pt idx="351">
                  <c:v>19.52</c:v>
                </c:pt>
                <c:pt idx="352">
                  <c:v>19.510000000000005</c:v>
                </c:pt>
                <c:pt idx="353">
                  <c:v>19.52</c:v>
                </c:pt>
                <c:pt idx="354">
                  <c:v>19.510000000000005</c:v>
                </c:pt>
                <c:pt idx="355">
                  <c:v>19.510000000000005</c:v>
                </c:pt>
                <c:pt idx="356">
                  <c:v>19.52</c:v>
                </c:pt>
                <c:pt idx="357">
                  <c:v>19.52</c:v>
                </c:pt>
                <c:pt idx="358">
                  <c:v>19.53</c:v>
                </c:pt>
                <c:pt idx="359">
                  <c:v>19.52</c:v>
                </c:pt>
                <c:pt idx="360">
                  <c:v>19.52</c:v>
                </c:pt>
                <c:pt idx="361">
                  <c:v>19.52</c:v>
                </c:pt>
                <c:pt idx="362">
                  <c:v>19.53</c:v>
                </c:pt>
                <c:pt idx="363">
                  <c:v>19.53</c:v>
                </c:pt>
                <c:pt idx="364">
                  <c:v>19.53</c:v>
                </c:pt>
                <c:pt idx="365">
                  <c:v>19.53</c:v>
                </c:pt>
                <c:pt idx="366">
                  <c:v>19.53</c:v>
                </c:pt>
                <c:pt idx="367">
                  <c:v>19.53</c:v>
                </c:pt>
                <c:pt idx="368">
                  <c:v>19.53</c:v>
                </c:pt>
                <c:pt idx="369">
                  <c:v>19.53</c:v>
                </c:pt>
                <c:pt idx="370">
                  <c:v>19.53</c:v>
                </c:pt>
                <c:pt idx="371">
                  <c:v>19.53</c:v>
                </c:pt>
                <c:pt idx="372">
                  <c:v>19.54</c:v>
                </c:pt>
                <c:pt idx="373">
                  <c:v>19.53</c:v>
                </c:pt>
                <c:pt idx="374">
                  <c:v>19.54</c:v>
                </c:pt>
                <c:pt idx="375">
                  <c:v>19.54</c:v>
                </c:pt>
                <c:pt idx="376">
                  <c:v>19.54</c:v>
                </c:pt>
                <c:pt idx="377">
                  <c:v>19.54</c:v>
                </c:pt>
                <c:pt idx="378">
                  <c:v>19.54</c:v>
                </c:pt>
                <c:pt idx="379">
                  <c:v>19.55</c:v>
                </c:pt>
                <c:pt idx="380">
                  <c:v>19.55</c:v>
                </c:pt>
                <c:pt idx="381">
                  <c:v>19.55</c:v>
                </c:pt>
                <c:pt idx="382">
                  <c:v>19.55</c:v>
                </c:pt>
                <c:pt idx="383">
                  <c:v>19.55</c:v>
                </c:pt>
                <c:pt idx="384">
                  <c:v>19.55</c:v>
                </c:pt>
                <c:pt idx="385">
                  <c:v>19.55</c:v>
                </c:pt>
                <c:pt idx="386">
                  <c:v>19.55</c:v>
                </c:pt>
                <c:pt idx="387">
                  <c:v>19.55</c:v>
                </c:pt>
                <c:pt idx="388">
                  <c:v>19.55</c:v>
                </c:pt>
                <c:pt idx="389">
                  <c:v>19.55</c:v>
                </c:pt>
                <c:pt idx="390">
                  <c:v>19.55</c:v>
                </c:pt>
                <c:pt idx="391">
                  <c:v>19.55</c:v>
                </c:pt>
                <c:pt idx="392">
                  <c:v>19.55</c:v>
                </c:pt>
                <c:pt idx="393">
                  <c:v>19.55</c:v>
                </c:pt>
                <c:pt idx="394">
                  <c:v>19.55</c:v>
                </c:pt>
                <c:pt idx="395">
                  <c:v>19.55</c:v>
                </c:pt>
                <c:pt idx="396">
                  <c:v>19.55</c:v>
                </c:pt>
                <c:pt idx="397">
                  <c:v>19.55</c:v>
                </c:pt>
                <c:pt idx="398">
                  <c:v>19.55</c:v>
                </c:pt>
                <c:pt idx="399">
                  <c:v>19.55</c:v>
                </c:pt>
                <c:pt idx="400">
                  <c:v>19.55</c:v>
                </c:pt>
                <c:pt idx="401">
                  <c:v>19.55</c:v>
                </c:pt>
                <c:pt idx="402">
                  <c:v>19.55</c:v>
                </c:pt>
                <c:pt idx="403">
                  <c:v>19.55</c:v>
                </c:pt>
                <c:pt idx="404">
                  <c:v>19.55</c:v>
                </c:pt>
                <c:pt idx="405">
                  <c:v>19.55</c:v>
                </c:pt>
                <c:pt idx="406">
                  <c:v>19.55</c:v>
                </c:pt>
                <c:pt idx="407">
                  <c:v>19.55</c:v>
                </c:pt>
                <c:pt idx="408">
                  <c:v>19.559999999999999</c:v>
                </c:pt>
                <c:pt idx="409">
                  <c:v>19.55</c:v>
                </c:pt>
                <c:pt idx="410">
                  <c:v>19.559999999999999</c:v>
                </c:pt>
                <c:pt idx="411">
                  <c:v>19.559999999999999</c:v>
                </c:pt>
                <c:pt idx="412">
                  <c:v>19.559999999999999</c:v>
                </c:pt>
                <c:pt idx="413">
                  <c:v>19.559999999999999</c:v>
                </c:pt>
                <c:pt idx="414">
                  <c:v>19.559999999999999</c:v>
                </c:pt>
                <c:pt idx="415">
                  <c:v>19.559999999999999</c:v>
                </c:pt>
                <c:pt idx="416">
                  <c:v>19.559999999999999</c:v>
                </c:pt>
                <c:pt idx="417">
                  <c:v>19.559999999999999</c:v>
                </c:pt>
                <c:pt idx="418">
                  <c:v>19.559999999999999</c:v>
                </c:pt>
                <c:pt idx="419">
                  <c:v>19.559999999999999</c:v>
                </c:pt>
                <c:pt idx="420">
                  <c:v>19.559999999999999</c:v>
                </c:pt>
                <c:pt idx="421">
                  <c:v>19.559999999999999</c:v>
                </c:pt>
                <c:pt idx="422">
                  <c:v>19.559999999999999</c:v>
                </c:pt>
                <c:pt idx="423">
                  <c:v>19.57</c:v>
                </c:pt>
                <c:pt idx="424">
                  <c:v>19.559999999999999</c:v>
                </c:pt>
                <c:pt idx="425">
                  <c:v>19.57</c:v>
                </c:pt>
                <c:pt idx="426">
                  <c:v>19.57</c:v>
                </c:pt>
                <c:pt idx="427">
                  <c:v>19.57</c:v>
                </c:pt>
                <c:pt idx="428">
                  <c:v>19.57</c:v>
                </c:pt>
                <c:pt idx="429">
                  <c:v>19.579999999999988</c:v>
                </c:pt>
                <c:pt idx="430">
                  <c:v>19.57</c:v>
                </c:pt>
                <c:pt idx="431">
                  <c:v>19.57</c:v>
                </c:pt>
                <c:pt idx="432">
                  <c:v>19.579999999999988</c:v>
                </c:pt>
                <c:pt idx="433">
                  <c:v>19.579999999999988</c:v>
                </c:pt>
                <c:pt idx="434">
                  <c:v>19.579999999999988</c:v>
                </c:pt>
                <c:pt idx="435">
                  <c:v>19.579999999999988</c:v>
                </c:pt>
                <c:pt idx="436">
                  <c:v>19.579999999999988</c:v>
                </c:pt>
                <c:pt idx="437">
                  <c:v>19.579999999999988</c:v>
                </c:pt>
                <c:pt idx="438">
                  <c:v>19.59</c:v>
                </c:pt>
                <c:pt idx="439">
                  <c:v>19.59</c:v>
                </c:pt>
                <c:pt idx="440">
                  <c:v>19.59</c:v>
                </c:pt>
                <c:pt idx="441">
                  <c:v>19.59</c:v>
                </c:pt>
                <c:pt idx="442">
                  <c:v>19.59</c:v>
                </c:pt>
                <c:pt idx="443">
                  <c:v>19.59</c:v>
                </c:pt>
                <c:pt idx="444">
                  <c:v>19.59</c:v>
                </c:pt>
                <c:pt idx="445">
                  <c:v>19.59</c:v>
                </c:pt>
                <c:pt idx="446">
                  <c:v>19.59</c:v>
                </c:pt>
                <c:pt idx="447">
                  <c:v>19.59</c:v>
                </c:pt>
                <c:pt idx="448">
                  <c:v>19.59</c:v>
                </c:pt>
                <c:pt idx="449">
                  <c:v>19.59</c:v>
                </c:pt>
                <c:pt idx="450">
                  <c:v>19.59</c:v>
                </c:pt>
                <c:pt idx="451">
                  <c:v>19.59</c:v>
                </c:pt>
                <c:pt idx="452">
                  <c:v>19.59</c:v>
                </c:pt>
                <c:pt idx="453">
                  <c:v>19.59</c:v>
                </c:pt>
                <c:pt idx="454">
                  <c:v>19.59</c:v>
                </c:pt>
                <c:pt idx="455">
                  <c:v>19.59</c:v>
                </c:pt>
                <c:pt idx="456">
                  <c:v>19.59</c:v>
                </c:pt>
                <c:pt idx="457">
                  <c:v>19.59</c:v>
                </c:pt>
                <c:pt idx="458">
                  <c:v>19.59</c:v>
                </c:pt>
                <c:pt idx="459">
                  <c:v>19.59</c:v>
                </c:pt>
                <c:pt idx="460">
                  <c:v>19.59</c:v>
                </c:pt>
                <c:pt idx="461">
                  <c:v>19.59</c:v>
                </c:pt>
                <c:pt idx="462">
                  <c:v>19.59</c:v>
                </c:pt>
                <c:pt idx="463">
                  <c:v>19.59</c:v>
                </c:pt>
                <c:pt idx="464">
                  <c:v>19.59</c:v>
                </c:pt>
                <c:pt idx="465">
                  <c:v>19.59</c:v>
                </c:pt>
                <c:pt idx="466">
                  <c:v>19.59</c:v>
                </c:pt>
                <c:pt idx="467">
                  <c:v>19.59</c:v>
                </c:pt>
                <c:pt idx="468">
                  <c:v>19.59</c:v>
                </c:pt>
                <c:pt idx="469">
                  <c:v>19.59</c:v>
                </c:pt>
                <c:pt idx="470">
                  <c:v>19.59</c:v>
                </c:pt>
                <c:pt idx="471">
                  <c:v>19.59</c:v>
                </c:pt>
                <c:pt idx="472">
                  <c:v>19.59</c:v>
                </c:pt>
                <c:pt idx="473">
                  <c:v>19.59</c:v>
                </c:pt>
                <c:pt idx="474">
                  <c:v>19.59</c:v>
                </c:pt>
                <c:pt idx="475">
                  <c:v>19.59</c:v>
                </c:pt>
                <c:pt idx="476">
                  <c:v>19.59</c:v>
                </c:pt>
                <c:pt idx="477">
                  <c:v>19.59</c:v>
                </c:pt>
                <c:pt idx="478">
                  <c:v>19.59</c:v>
                </c:pt>
                <c:pt idx="479">
                  <c:v>19.59</c:v>
                </c:pt>
                <c:pt idx="480">
                  <c:v>19.59</c:v>
                </c:pt>
                <c:pt idx="481">
                  <c:v>19.59</c:v>
                </c:pt>
                <c:pt idx="482">
                  <c:v>19.59</c:v>
                </c:pt>
                <c:pt idx="483">
                  <c:v>19.600000000000001</c:v>
                </c:pt>
                <c:pt idx="484">
                  <c:v>19.600000000000001</c:v>
                </c:pt>
                <c:pt idx="485">
                  <c:v>19.600000000000001</c:v>
                </c:pt>
                <c:pt idx="486">
                  <c:v>19.600000000000001</c:v>
                </c:pt>
                <c:pt idx="487">
                  <c:v>19.610000000000028</c:v>
                </c:pt>
                <c:pt idx="488">
                  <c:v>19.600000000000001</c:v>
                </c:pt>
                <c:pt idx="489">
                  <c:v>19.610000000000028</c:v>
                </c:pt>
                <c:pt idx="490">
                  <c:v>19.610000000000028</c:v>
                </c:pt>
                <c:pt idx="491">
                  <c:v>19.610000000000028</c:v>
                </c:pt>
                <c:pt idx="492">
                  <c:v>19.610000000000028</c:v>
                </c:pt>
                <c:pt idx="493">
                  <c:v>19.610000000000028</c:v>
                </c:pt>
                <c:pt idx="494">
                  <c:v>19.610000000000028</c:v>
                </c:pt>
                <c:pt idx="495">
                  <c:v>19.610000000000028</c:v>
                </c:pt>
                <c:pt idx="496">
                  <c:v>19.610000000000028</c:v>
                </c:pt>
                <c:pt idx="497">
                  <c:v>19.610000000000028</c:v>
                </c:pt>
                <c:pt idx="498">
                  <c:v>19.610000000000028</c:v>
                </c:pt>
                <c:pt idx="499">
                  <c:v>19.610000000000028</c:v>
                </c:pt>
                <c:pt idx="500">
                  <c:v>19.610000000000028</c:v>
                </c:pt>
                <c:pt idx="501">
                  <c:v>19.610000000000028</c:v>
                </c:pt>
                <c:pt idx="502">
                  <c:v>19.62</c:v>
                </c:pt>
                <c:pt idx="503">
                  <c:v>19.62</c:v>
                </c:pt>
                <c:pt idx="504">
                  <c:v>19.62</c:v>
                </c:pt>
                <c:pt idx="505">
                  <c:v>19.62</c:v>
                </c:pt>
                <c:pt idx="506">
                  <c:v>19.62</c:v>
                </c:pt>
                <c:pt idx="507">
                  <c:v>19.630000000000027</c:v>
                </c:pt>
                <c:pt idx="508">
                  <c:v>19.630000000000027</c:v>
                </c:pt>
                <c:pt idx="509">
                  <c:v>19.630000000000027</c:v>
                </c:pt>
                <c:pt idx="510">
                  <c:v>19.630000000000027</c:v>
                </c:pt>
                <c:pt idx="511">
                  <c:v>19.630000000000027</c:v>
                </c:pt>
                <c:pt idx="512">
                  <c:v>19.630000000000027</c:v>
                </c:pt>
                <c:pt idx="513">
                  <c:v>19.630000000000027</c:v>
                </c:pt>
                <c:pt idx="514">
                  <c:v>19.630000000000027</c:v>
                </c:pt>
                <c:pt idx="515">
                  <c:v>19.630000000000027</c:v>
                </c:pt>
                <c:pt idx="516">
                  <c:v>19.630000000000027</c:v>
                </c:pt>
                <c:pt idx="517">
                  <c:v>19.630000000000027</c:v>
                </c:pt>
                <c:pt idx="518">
                  <c:v>19.630000000000027</c:v>
                </c:pt>
                <c:pt idx="519">
                  <c:v>19.630000000000027</c:v>
                </c:pt>
                <c:pt idx="520">
                  <c:v>19.630000000000027</c:v>
                </c:pt>
                <c:pt idx="521">
                  <c:v>19.630000000000027</c:v>
                </c:pt>
                <c:pt idx="522">
                  <c:v>19.630000000000027</c:v>
                </c:pt>
                <c:pt idx="523">
                  <c:v>19.630000000000027</c:v>
                </c:pt>
                <c:pt idx="524">
                  <c:v>19.630000000000027</c:v>
                </c:pt>
                <c:pt idx="525">
                  <c:v>19.630000000000027</c:v>
                </c:pt>
                <c:pt idx="526">
                  <c:v>19.630000000000027</c:v>
                </c:pt>
                <c:pt idx="527">
                  <c:v>19.630000000000027</c:v>
                </c:pt>
                <c:pt idx="528">
                  <c:v>19.610000000000028</c:v>
                </c:pt>
                <c:pt idx="529">
                  <c:v>19.55</c:v>
                </c:pt>
                <c:pt idx="530">
                  <c:v>19.610000000000028</c:v>
                </c:pt>
                <c:pt idx="531">
                  <c:v>19.62</c:v>
                </c:pt>
                <c:pt idx="532">
                  <c:v>19.630000000000027</c:v>
                </c:pt>
                <c:pt idx="533">
                  <c:v>19.630000000000027</c:v>
                </c:pt>
                <c:pt idx="534">
                  <c:v>19.630000000000027</c:v>
                </c:pt>
                <c:pt idx="535">
                  <c:v>19.630000000000027</c:v>
                </c:pt>
                <c:pt idx="536">
                  <c:v>19.630000000000027</c:v>
                </c:pt>
                <c:pt idx="537">
                  <c:v>19.630000000000027</c:v>
                </c:pt>
                <c:pt idx="538">
                  <c:v>19.630000000000027</c:v>
                </c:pt>
                <c:pt idx="539">
                  <c:v>19.630000000000027</c:v>
                </c:pt>
                <c:pt idx="540">
                  <c:v>19.630000000000027</c:v>
                </c:pt>
                <c:pt idx="541">
                  <c:v>19.630000000000027</c:v>
                </c:pt>
                <c:pt idx="542">
                  <c:v>19.630000000000027</c:v>
                </c:pt>
                <c:pt idx="543">
                  <c:v>19.630000000000027</c:v>
                </c:pt>
                <c:pt idx="544">
                  <c:v>19.630000000000027</c:v>
                </c:pt>
                <c:pt idx="545">
                  <c:v>19.630000000000027</c:v>
                </c:pt>
                <c:pt idx="546">
                  <c:v>19.630000000000027</c:v>
                </c:pt>
                <c:pt idx="547">
                  <c:v>19.630000000000027</c:v>
                </c:pt>
                <c:pt idx="548">
                  <c:v>19.630000000000027</c:v>
                </c:pt>
                <c:pt idx="549">
                  <c:v>19.630000000000027</c:v>
                </c:pt>
                <c:pt idx="550">
                  <c:v>19.630000000000027</c:v>
                </c:pt>
                <c:pt idx="551">
                  <c:v>19.630000000000027</c:v>
                </c:pt>
                <c:pt idx="552">
                  <c:v>19.630000000000027</c:v>
                </c:pt>
                <c:pt idx="553">
                  <c:v>19.630000000000027</c:v>
                </c:pt>
                <c:pt idx="554">
                  <c:v>19.630000000000027</c:v>
                </c:pt>
                <c:pt idx="555">
                  <c:v>19.630000000000027</c:v>
                </c:pt>
                <c:pt idx="556">
                  <c:v>19.630000000000027</c:v>
                </c:pt>
                <c:pt idx="557">
                  <c:v>19.630000000000027</c:v>
                </c:pt>
                <c:pt idx="558">
                  <c:v>19.630000000000027</c:v>
                </c:pt>
                <c:pt idx="559">
                  <c:v>19.630000000000027</c:v>
                </c:pt>
                <c:pt idx="560">
                  <c:v>19.630000000000027</c:v>
                </c:pt>
                <c:pt idx="561">
                  <c:v>19.630000000000027</c:v>
                </c:pt>
                <c:pt idx="562">
                  <c:v>19.630000000000027</c:v>
                </c:pt>
                <c:pt idx="563">
                  <c:v>19.630000000000027</c:v>
                </c:pt>
                <c:pt idx="564">
                  <c:v>19.630000000000027</c:v>
                </c:pt>
                <c:pt idx="565">
                  <c:v>19.630000000000027</c:v>
                </c:pt>
                <c:pt idx="566">
                  <c:v>19.630000000000027</c:v>
                </c:pt>
                <c:pt idx="567">
                  <c:v>19.630000000000027</c:v>
                </c:pt>
                <c:pt idx="568">
                  <c:v>19.630000000000027</c:v>
                </c:pt>
                <c:pt idx="569">
                  <c:v>19.630000000000027</c:v>
                </c:pt>
                <c:pt idx="570">
                  <c:v>19.630000000000027</c:v>
                </c:pt>
                <c:pt idx="571">
                  <c:v>19.630000000000027</c:v>
                </c:pt>
                <c:pt idx="572">
                  <c:v>19.62</c:v>
                </c:pt>
                <c:pt idx="573">
                  <c:v>19.610000000000028</c:v>
                </c:pt>
                <c:pt idx="574">
                  <c:v>19.610000000000028</c:v>
                </c:pt>
                <c:pt idx="575">
                  <c:v>19.610000000000028</c:v>
                </c:pt>
                <c:pt idx="576">
                  <c:v>19.610000000000028</c:v>
                </c:pt>
                <c:pt idx="577">
                  <c:v>19.610000000000028</c:v>
                </c:pt>
                <c:pt idx="578">
                  <c:v>19.610000000000028</c:v>
                </c:pt>
                <c:pt idx="579">
                  <c:v>19.610000000000028</c:v>
                </c:pt>
                <c:pt idx="580">
                  <c:v>19.600000000000001</c:v>
                </c:pt>
                <c:pt idx="581">
                  <c:v>19.610000000000028</c:v>
                </c:pt>
                <c:pt idx="582">
                  <c:v>19.600000000000001</c:v>
                </c:pt>
                <c:pt idx="583">
                  <c:v>19.600000000000001</c:v>
                </c:pt>
                <c:pt idx="584">
                  <c:v>19.600000000000001</c:v>
                </c:pt>
                <c:pt idx="585">
                  <c:v>19.600000000000001</c:v>
                </c:pt>
                <c:pt idx="586">
                  <c:v>19.600000000000001</c:v>
                </c:pt>
                <c:pt idx="587">
                  <c:v>19.600000000000001</c:v>
                </c:pt>
                <c:pt idx="588">
                  <c:v>19.600000000000001</c:v>
                </c:pt>
                <c:pt idx="589">
                  <c:v>19.600000000000001</c:v>
                </c:pt>
                <c:pt idx="590">
                  <c:v>19.600000000000001</c:v>
                </c:pt>
                <c:pt idx="591">
                  <c:v>19.600000000000001</c:v>
                </c:pt>
                <c:pt idx="592">
                  <c:v>19.600000000000001</c:v>
                </c:pt>
                <c:pt idx="593">
                  <c:v>19.600000000000001</c:v>
                </c:pt>
                <c:pt idx="594">
                  <c:v>19.610000000000028</c:v>
                </c:pt>
                <c:pt idx="595">
                  <c:v>19.600000000000001</c:v>
                </c:pt>
                <c:pt idx="596">
                  <c:v>19.600000000000001</c:v>
                </c:pt>
                <c:pt idx="597">
                  <c:v>19.600000000000001</c:v>
                </c:pt>
                <c:pt idx="598">
                  <c:v>19.610000000000028</c:v>
                </c:pt>
                <c:pt idx="599">
                  <c:v>19.600000000000001</c:v>
                </c:pt>
                <c:pt idx="600">
                  <c:v>19.600000000000001</c:v>
                </c:pt>
                <c:pt idx="601">
                  <c:v>19.600000000000001</c:v>
                </c:pt>
                <c:pt idx="602">
                  <c:v>19.59</c:v>
                </c:pt>
                <c:pt idx="603">
                  <c:v>19.600000000000001</c:v>
                </c:pt>
                <c:pt idx="604">
                  <c:v>19.600000000000001</c:v>
                </c:pt>
                <c:pt idx="605">
                  <c:v>19.600000000000001</c:v>
                </c:pt>
                <c:pt idx="606">
                  <c:v>19.600000000000001</c:v>
                </c:pt>
                <c:pt idx="607">
                  <c:v>19.59</c:v>
                </c:pt>
                <c:pt idx="608">
                  <c:v>19.59</c:v>
                </c:pt>
                <c:pt idx="609">
                  <c:v>19.59</c:v>
                </c:pt>
                <c:pt idx="610">
                  <c:v>19.59</c:v>
                </c:pt>
                <c:pt idx="611">
                  <c:v>19.59</c:v>
                </c:pt>
                <c:pt idx="612">
                  <c:v>19.59</c:v>
                </c:pt>
                <c:pt idx="613">
                  <c:v>19.57</c:v>
                </c:pt>
                <c:pt idx="614">
                  <c:v>19.57</c:v>
                </c:pt>
                <c:pt idx="615">
                  <c:v>19.55</c:v>
                </c:pt>
                <c:pt idx="616">
                  <c:v>19.54</c:v>
                </c:pt>
                <c:pt idx="617">
                  <c:v>19.54</c:v>
                </c:pt>
                <c:pt idx="618">
                  <c:v>19.53</c:v>
                </c:pt>
                <c:pt idx="619">
                  <c:v>19.53</c:v>
                </c:pt>
                <c:pt idx="620">
                  <c:v>19.52</c:v>
                </c:pt>
                <c:pt idx="621">
                  <c:v>19.52</c:v>
                </c:pt>
                <c:pt idx="622">
                  <c:v>19.53</c:v>
                </c:pt>
                <c:pt idx="623">
                  <c:v>19.510000000000005</c:v>
                </c:pt>
                <c:pt idx="624">
                  <c:v>19.52</c:v>
                </c:pt>
                <c:pt idx="625">
                  <c:v>19.52</c:v>
                </c:pt>
                <c:pt idx="626">
                  <c:v>19.52</c:v>
                </c:pt>
                <c:pt idx="627">
                  <c:v>19.52</c:v>
                </c:pt>
                <c:pt idx="628">
                  <c:v>19.52</c:v>
                </c:pt>
                <c:pt idx="629">
                  <c:v>19.52</c:v>
                </c:pt>
                <c:pt idx="630">
                  <c:v>19.52</c:v>
                </c:pt>
                <c:pt idx="631">
                  <c:v>19.53</c:v>
                </c:pt>
                <c:pt idx="632">
                  <c:v>19.53</c:v>
                </c:pt>
                <c:pt idx="633">
                  <c:v>19.52</c:v>
                </c:pt>
                <c:pt idx="634">
                  <c:v>19.53</c:v>
                </c:pt>
                <c:pt idx="635">
                  <c:v>19.52</c:v>
                </c:pt>
                <c:pt idx="636">
                  <c:v>19.53</c:v>
                </c:pt>
                <c:pt idx="637">
                  <c:v>19.53</c:v>
                </c:pt>
                <c:pt idx="638">
                  <c:v>19.53</c:v>
                </c:pt>
                <c:pt idx="639">
                  <c:v>19.53</c:v>
                </c:pt>
                <c:pt idx="640">
                  <c:v>19.52</c:v>
                </c:pt>
                <c:pt idx="641">
                  <c:v>19.53</c:v>
                </c:pt>
                <c:pt idx="642">
                  <c:v>19.52</c:v>
                </c:pt>
                <c:pt idx="643">
                  <c:v>19.52</c:v>
                </c:pt>
                <c:pt idx="644">
                  <c:v>19.52</c:v>
                </c:pt>
                <c:pt idx="645">
                  <c:v>19.510000000000005</c:v>
                </c:pt>
                <c:pt idx="646">
                  <c:v>19.5</c:v>
                </c:pt>
                <c:pt idx="647">
                  <c:v>19.5</c:v>
                </c:pt>
                <c:pt idx="648">
                  <c:v>19.5</c:v>
                </c:pt>
                <c:pt idx="649">
                  <c:v>19.5</c:v>
                </c:pt>
                <c:pt idx="650">
                  <c:v>19.5</c:v>
                </c:pt>
                <c:pt idx="651">
                  <c:v>19.510000000000005</c:v>
                </c:pt>
                <c:pt idx="652">
                  <c:v>19.510000000000005</c:v>
                </c:pt>
                <c:pt idx="653">
                  <c:v>19.52</c:v>
                </c:pt>
                <c:pt idx="654">
                  <c:v>19.52</c:v>
                </c:pt>
                <c:pt idx="655">
                  <c:v>19.510000000000005</c:v>
                </c:pt>
                <c:pt idx="656">
                  <c:v>19.510000000000005</c:v>
                </c:pt>
                <c:pt idx="657">
                  <c:v>19.5</c:v>
                </c:pt>
                <c:pt idx="658">
                  <c:v>19.510000000000005</c:v>
                </c:pt>
                <c:pt idx="659">
                  <c:v>19.510000000000005</c:v>
                </c:pt>
                <c:pt idx="660">
                  <c:v>19.510000000000005</c:v>
                </c:pt>
                <c:pt idx="661">
                  <c:v>19.510000000000005</c:v>
                </c:pt>
                <c:pt idx="662">
                  <c:v>19.510000000000005</c:v>
                </c:pt>
                <c:pt idx="663">
                  <c:v>19.510000000000005</c:v>
                </c:pt>
                <c:pt idx="664">
                  <c:v>19.510000000000005</c:v>
                </c:pt>
                <c:pt idx="665">
                  <c:v>19.510000000000005</c:v>
                </c:pt>
                <c:pt idx="666">
                  <c:v>19.510000000000005</c:v>
                </c:pt>
                <c:pt idx="667">
                  <c:v>19.510000000000005</c:v>
                </c:pt>
                <c:pt idx="668">
                  <c:v>19.52</c:v>
                </c:pt>
                <c:pt idx="669">
                  <c:v>19.510000000000005</c:v>
                </c:pt>
                <c:pt idx="670">
                  <c:v>19.510000000000005</c:v>
                </c:pt>
                <c:pt idx="671">
                  <c:v>19.52</c:v>
                </c:pt>
                <c:pt idx="672">
                  <c:v>19.52</c:v>
                </c:pt>
                <c:pt idx="673">
                  <c:v>19.52</c:v>
                </c:pt>
                <c:pt idx="674">
                  <c:v>19.52</c:v>
                </c:pt>
                <c:pt idx="675">
                  <c:v>19.52</c:v>
                </c:pt>
                <c:pt idx="676">
                  <c:v>19.52</c:v>
                </c:pt>
                <c:pt idx="677">
                  <c:v>19.52</c:v>
                </c:pt>
                <c:pt idx="678">
                  <c:v>19.53</c:v>
                </c:pt>
                <c:pt idx="679">
                  <c:v>19.53</c:v>
                </c:pt>
                <c:pt idx="680">
                  <c:v>19.53</c:v>
                </c:pt>
                <c:pt idx="681">
                  <c:v>19.53</c:v>
                </c:pt>
                <c:pt idx="682">
                  <c:v>19.53</c:v>
                </c:pt>
                <c:pt idx="683">
                  <c:v>19.53</c:v>
                </c:pt>
                <c:pt idx="684">
                  <c:v>19.53</c:v>
                </c:pt>
                <c:pt idx="685">
                  <c:v>19.53</c:v>
                </c:pt>
                <c:pt idx="686">
                  <c:v>19.53</c:v>
                </c:pt>
                <c:pt idx="687">
                  <c:v>19.53</c:v>
                </c:pt>
                <c:pt idx="688">
                  <c:v>19.53</c:v>
                </c:pt>
                <c:pt idx="689">
                  <c:v>19.53</c:v>
                </c:pt>
                <c:pt idx="690">
                  <c:v>19.53</c:v>
                </c:pt>
                <c:pt idx="691">
                  <c:v>19.52</c:v>
                </c:pt>
                <c:pt idx="692">
                  <c:v>19.52</c:v>
                </c:pt>
                <c:pt idx="693">
                  <c:v>19.52</c:v>
                </c:pt>
                <c:pt idx="694">
                  <c:v>19.52</c:v>
                </c:pt>
                <c:pt idx="695">
                  <c:v>19.52</c:v>
                </c:pt>
                <c:pt idx="696">
                  <c:v>19.52</c:v>
                </c:pt>
                <c:pt idx="697">
                  <c:v>19.52</c:v>
                </c:pt>
                <c:pt idx="698">
                  <c:v>19.52</c:v>
                </c:pt>
                <c:pt idx="699">
                  <c:v>19.53</c:v>
                </c:pt>
                <c:pt idx="700">
                  <c:v>19.53</c:v>
                </c:pt>
                <c:pt idx="701">
                  <c:v>19.53</c:v>
                </c:pt>
                <c:pt idx="702">
                  <c:v>19.53</c:v>
                </c:pt>
                <c:pt idx="703">
                  <c:v>19.53</c:v>
                </c:pt>
                <c:pt idx="704">
                  <c:v>19.53</c:v>
                </c:pt>
                <c:pt idx="705">
                  <c:v>19.53</c:v>
                </c:pt>
                <c:pt idx="706">
                  <c:v>19.53</c:v>
                </c:pt>
                <c:pt idx="707">
                  <c:v>19.53</c:v>
                </c:pt>
                <c:pt idx="708">
                  <c:v>19.53</c:v>
                </c:pt>
                <c:pt idx="709">
                  <c:v>19.53</c:v>
                </c:pt>
                <c:pt idx="710">
                  <c:v>19.53</c:v>
                </c:pt>
                <c:pt idx="711">
                  <c:v>19.53</c:v>
                </c:pt>
                <c:pt idx="712">
                  <c:v>19.53</c:v>
                </c:pt>
                <c:pt idx="713">
                  <c:v>19.53</c:v>
                </c:pt>
                <c:pt idx="714">
                  <c:v>19.53</c:v>
                </c:pt>
                <c:pt idx="715">
                  <c:v>19.53</c:v>
                </c:pt>
                <c:pt idx="716">
                  <c:v>19.53</c:v>
                </c:pt>
                <c:pt idx="717">
                  <c:v>19.53</c:v>
                </c:pt>
                <c:pt idx="718">
                  <c:v>19.53</c:v>
                </c:pt>
                <c:pt idx="719">
                  <c:v>19.53</c:v>
                </c:pt>
                <c:pt idx="720">
                  <c:v>19.54</c:v>
                </c:pt>
                <c:pt idx="721">
                  <c:v>19.54</c:v>
                </c:pt>
                <c:pt idx="722">
                  <c:v>19.53</c:v>
                </c:pt>
                <c:pt idx="723">
                  <c:v>19.53</c:v>
                </c:pt>
                <c:pt idx="724">
                  <c:v>19.53</c:v>
                </c:pt>
                <c:pt idx="725">
                  <c:v>19.53</c:v>
                </c:pt>
                <c:pt idx="726">
                  <c:v>19.53</c:v>
                </c:pt>
                <c:pt idx="727">
                  <c:v>19.53</c:v>
                </c:pt>
                <c:pt idx="728">
                  <c:v>19.54</c:v>
                </c:pt>
                <c:pt idx="729">
                  <c:v>19.54</c:v>
                </c:pt>
                <c:pt idx="730">
                  <c:v>19.54</c:v>
                </c:pt>
                <c:pt idx="731">
                  <c:v>19.54</c:v>
                </c:pt>
                <c:pt idx="732">
                  <c:v>19.54</c:v>
                </c:pt>
                <c:pt idx="733">
                  <c:v>19.53</c:v>
                </c:pt>
                <c:pt idx="734">
                  <c:v>19.54</c:v>
                </c:pt>
                <c:pt idx="735">
                  <c:v>19.54</c:v>
                </c:pt>
                <c:pt idx="736">
                  <c:v>19.53</c:v>
                </c:pt>
                <c:pt idx="737">
                  <c:v>19.53</c:v>
                </c:pt>
                <c:pt idx="738">
                  <c:v>19.53</c:v>
                </c:pt>
                <c:pt idx="739">
                  <c:v>19.53</c:v>
                </c:pt>
                <c:pt idx="740">
                  <c:v>19.53</c:v>
                </c:pt>
                <c:pt idx="741">
                  <c:v>19.53</c:v>
                </c:pt>
                <c:pt idx="742">
                  <c:v>19.54</c:v>
                </c:pt>
                <c:pt idx="743">
                  <c:v>19.54</c:v>
                </c:pt>
                <c:pt idx="744">
                  <c:v>19.53</c:v>
                </c:pt>
                <c:pt idx="745">
                  <c:v>19.54</c:v>
                </c:pt>
                <c:pt idx="746">
                  <c:v>19.54</c:v>
                </c:pt>
                <c:pt idx="747">
                  <c:v>19.55</c:v>
                </c:pt>
                <c:pt idx="748">
                  <c:v>19.54</c:v>
                </c:pt>
                <c:pt idx="749">
                  <c:v>19.54</c:v>
                </c:pt>
                <c:pt idx="750">
                  <c:v>19.54</c:v>
                </c:pt>
                <c:pt idx="751">
                  <c:v>19.54</c:v>
                </c:pt>
                <c:pt idx="752">
                  <c:v>19.54</c:v>
                </c:pt>
                <c:pt idx="753">
                  <c:v>19.54</c:v>
                </c:pt>
                <c:pt idx="754">
                  <c:v>19.55</c:v>
                </c:pt>
                <c:pt idx="755">
                  <c:v>19.54</c:v>
                </c:pt>
                <c:pt idx="756">
                  <c:v>19.54</c:v>
                </c:pt>
                <c:pt idx="757">
                  <c:v>19.54</c:v>
                </c:pt>
                <c:pt idx="758">
                  <c:v>19.54</c:v>
                </c:pt>
                <c:pt idx="759">
                  <c:v>19.54</c:v>
                </c:pt>
                <c:pt idx="760">
                  <c:v>19.54</c:v>
                </c:pt>
                <c:pt idx="761">
                  <c:v>19.53</c:v>
                </c:pt>
                <c:pt idx="762">
                  <c:v>19.54</c:v>
                </c:pt>
                <c:pt idx="763">
                  <c:v>19.54</c:v>
                </c:pt>
                <c:pt idx="764">
                  <c:v>19.54</c:v>
                </c:pt>
                <c:pt idx="765">
                  <c:v>19.54</c:v>
                </c:pt>
                <c:pt idx="766">
                  <c:v>19.54</c:v>
                </c:pt>
                <c:pt idx="767">
                  <c:v>19.54</c:v>
                </c:pt>
                <c:pt idx="768">
                  <c:v>19.54</c:v>
                </c:pt>
                <c:pt idx="769">
                  <c:v>19.54</c:v>
                </c:pt>
                <c:pt idx="770">
                  <c:v>19.54</c:v>
                </c:pt>
                <c:pt idx="771">
                  <c:v>19.53</c:v>
                </c:pt>
                <c:pt idx="772">
                  <c:v>19.54</c:v>
                </c:pt>
                <c:pt idx="773">
                  <c:v>19.54</c:v>
                </c:pt>
                <c:pt idx="774">
                  <c:v>19.53</c:v>
                </c:pt>
                <c:pt idx="775">
                  <c:v>19.54</c:v>
                </c:pt>
                <c:pt idx="776">
                  <c:v>19.53</c:v>
                </c:pt>
                <c:pt idx="777">
                  <c:v>19.53</c:v>
                </c:pt>
                <c:pt idx="778">
                  <c:v>19.54</c:v>
                </c:pt>
                <c:pt idx="779">
                  <c:v>19.54</c:v>
                </c:pt>
                <c:pt idx="780">
                  <c:v>19.54</c:v>
                </c:pt>
                <c:pt idx="781">
                  <c:v>19.53</c:v>
                </c:pt>
                <c:pt idx="782">
                  <c:v>19.53</c:v>
                </c:pt>
                <c:pt idx="783">
                  <c:v>19.53</c:v>
                </c:pt>
                <c:pt idx="784">
                  <c:v>19.54</c:v>
                </c:pt>
                <c:pt idx="785">
                  <c:v>19.53</c:v>
                </c:pt>
                <c:pt idx="786">
                  <c:v>19.53</c:v>
                </c:pt>
                <c:pt idx="787">
                  <c:v>19.53</c:v>
                </c:pt>
                <c:pt idx="788">
                  <c:v>19.53</c:v>
                </c:pt>
                <c:pt idx="789">
                  <c:v>19.53</c:v>
                </c:pt>
                <c:pt idx="790">
                  <c:v>19.53</c:v>
                </c:pt>
                <c:pt idx="791">
                  <c:v>19.52</c:v>
                </c:pt>
                <c:pt idx="792">
                  <c:v>19.510000000000005</c:v>
                </c:pt>
                <c:pt idx="793">
                  <c:v>19.510000000000005</c:v>
                </c:pt>
                <c:pt idx="794">
                  <c:v>19.5</c:v>
                </c:pt>
                <c:pt idx="795">
                  <c:v>19.5</c:v>
                </c:pt>
                <c:pt idx="796">
                  <c:v>19.489999999999963</c:v>
                </c:pt>
                <c:pt idx="797">
                  <c:v>19.479999999999986</c:v>
                </c:pt>
                <c:pt idx="798">
                  <c:v>19.479999999999986</c:v>
                </c:pt>
                <c:pt idx="799">
                  <c:v>19.459999999999987</c:v>
                </c:pt>
                <c:pt idx="800">
                  <c:v>19.45</c:v>
                </c:pt>
                <c:pt idx="801">
                  <c:v>19.439999999999987</c:v>
                </c:pt>
                <c:pt idx="802">
                  <c:v>19.420000000000002</c:v>
                </c:pt>
                <c:pt idx="803">
                  <c:v>19.39</c:v>
                </c:pt>
                <c:pt idx="804">
                  <c:v>19.37</c:v>
                </c:pt>
                <c:pt idx="805">
                  <c:v>19.329999999999988</c:v>
                </c:pt>
                <c:pt idx="806">
                  <c:v>19.309999999999999</c:v>
                </c:pt>
                <c:pt idx="807">
                  <c:v>19.27</c:v>
                </c:pt>
                <c:pt idx="808">
                  <c:v>19.23</c:v>
                </c:pt>
                <c:pt idx="809">
                  <c:v>19.18</c:v>
                </c:pt>
                <c:pt idx="810">
                  <c:v>19.14</c:v>
                </c:pt>
                <c:pt idx="811">
                  <c:v>19.07</c:v>
                </c:pt>
                <c:pt idx="812">
                  <c:v>19.010000000000005</c:v>
                </c:pt>
                <c:pt idx="813">
                  <c:v>18.93</c:v>
                </c:pt>
                <c:pt idx="814">
                  <c:v>18.850000000000001</c:v>
                </c:pt>
                <c:pt idx="815">
                  <c:v>18.760000000000002</c:v>
                </c:pt>
                <c:pt idx="816">
                  <c:v>18.66</c:v>
                </c:pt>
                <c:pt idx="817">
                  <c:v>18.559999999999999</c:v>
                </c:pt>
                <c:pt idx="818">
                  <c:v>18.459999999999987</c:v>
                </c:pt>
                <c:pt idx="819">
                  <c:v>18.34</c:v>
                </c:pt>
                <c:pt idx="820">
                  <c:v>18.21</c:v>
                </c:pt>
                <c:pt idx="821">
                  <c:v>18.079999999999988</c:v>
                </c:pt>
                <c:pt idx="822">
                  <c:v>17.939999999999987</c:v>
                </c:pt>
                <c:pt idx="823">
                  <c:v>17.809999999999999</c:v>
                </c:pt>
                <c:pt idx="824">
                  <c:v>17.66</c:v>
                </c:pt>
                <c:pt idx="825">
                  <c:v>17.510000000000005</c:v>
                </c:pt>
                <c:pt idx="826">
                  <c:v>17.36</c:v>
                </c:pt>
                <c:pt idx="827">
                  <c:v>17.190000000000001</c:v>
                </c:pt>
                <c:pt idx="828">
                  <c:v>17.03</c:v>
                </c:pt>
                <c:pt idx="829">
                  <c:v>16.86</c:v>
                </c:pt>
                <c:pt idx="830">
                  <c:v>16.690000000000001</c:v>
                </c:pt>
                <c:pt idx="831">
                  <c:v>16.510000000000005</c:v>
                </c:pt>
                <c:pt idx="832">
                  <c:v>16.329999999999988</c:v>
                </c:pt>
                <c:pt idx="833">
                  <c:v>16.14</c:v>
                </c:pt>
                <c:pt idx="834">
                  <c:v>15.950000000000006</c:v>
                </c:pt>
                <c:pt idx="835">
                  <c:v>15.75</c:v>
                </c:pt>
                <c:pt idx="836">
                  <c:v>15.55</c:v>
                </c:pt>
                <c:pt idx="837">
                  <c:v>15.33</c:v>
                </c:pt>
                <c:pt idx="838">
                  <c:v>15.12</c:v>
                </c:pt>
                <c:pt idx="839">
                  <c:v>14.89</c:v>
                </c:pt>
                <c:pt idx="840">
                  <c:v>14.67</c:v>
                </c:pt>
                <c:pt idx="841">
                  <c:v>14.450000000000006</c:v>
                </c:pt>
                <c:pt idx="842">
                  <c:v>14.21</c:v>
                </c:pt>
                <c:pt idx="843">
                  <c:v>13.98</c:v>
                </c:pt>
                <c:pt idx="844">
                  <c:v>13.73</c:v>
                </c:pt>
                <c:pt idx="845">
                  <c:v>13.49</c:v>
                </c:pt>
                <c:pt idx="846">
                  <c:v>13.25</c:v>
                </c:pt>
                <c:pt idx="847">
                  <c:v>13.01</c:v>
                </c:pt>
                <c:pt idx="848">
                  <c:v>12.77</c:v>
                </c:pt>
                <c:pt idx="849">
                  <c:v>12.54</c:v>
                </c:pt>
                <c:pt idx="850">
                  <c:v>12.3</c:v>
                </c:pt>
                <c:pt idx="851">
                  <c:v>12.07</c:v>
                </c:pt>
                <c:pt idx="852">
                  <c:v>11.84</c:v>
                </c:pt>
                <c:pt idx="853">
                  <c:v>11.6</c:v>
                </c:pt>
                <c:pt idx="854">
                  <c:v>11.370000000000006</c:v>
                </c:pt>
                <c:pt idx="855">
                  <c:v>11.14</c:v>
                </c:pt>
                <c:pt idx="856">
                  <c:v>10.92</c:v>
                </c:pt>
                <c:pt idx="857">
                  <c:v>10.71</c:v>
                </c:pt>
                <c:pt idx="858">
                  <c:v>10.49</c:v>
                </c:pt>
                <c:pt idx="859">
                  <c:v>10.28</c:v>
                </c:pt>
                <c:pt idx="860">
                  <c:v>10.09</c:v>
                </c:pt>
                <c:pt idx="861">
                  <c:v>9.89</c:v>
                </c:pt>
                <c:pt idx="862">
                  <c:v>9.7000000000000011</c:v>
                </c:pt>
                <c:pt idx="863">
                  <c:v>9.52</c:v>
                </c:pt>
                <c:pt idx="864">
                  <c:v>9.34</c:v>
                </c:pt>
                <c:pt idx="865">
                  <c:v>9.17</c:v>
                </c:pt>
                <c:pt idx="866">
                  <c:v>8.99</c:v>
                </c:pt>
                <c:pt idx="867">
                  <c:v>8.83</c:v>
                </c:pt>
                <c:pt idx="868">
                  <c:v>8.67</c:v>
                </c:pt>
                <c:pt idx="869">
                  <c:v>8.52</c:v>
                </c:pt>
                <c:pt idx="870">
                  <c:v>8.3800000000000008</c:v>
                </c:pt>
                <c:pt idx="871">
                  <c:v>8.24</c:v>
                </c:pt>
                <c:pt idx="872">
                  <c:v>8.1</c:v>
                </c:pt>
                <c:pt idx="873">
                  <c:v>7.98</c:v>
                </c:pt>
                <c:pt idx="874">
                  <c:v>7.84</c:v>
                </c:pt>
                <c:pt idx="875">
                  <c:v>7.74</c:v>
                </c:pt>
                <c:pt idx="876">
                  <c:v>7.63</c:v>
                </c:pt>
                <c:pt idx="877">
                  <c:v>7.53</c:v>
                </c:pt>
                <c:pt idx="878">
                  <c:v>7.4300000000000024</c:v>
                </c:pt>
                <c:pt idx="879">
                  <c:v>7.33</c:v>
                </c:pt>
                <c:pt idx="880">
                  <c:v>7.23</c:v>
                </c:pt>
                <c:pt idx="881">
                  <c:v>7.14</c:v>
                </c:pt>
                <c:pt idx="882">
                  <c:v>7.05</c:v>
                </c:pt>
                <c:pt idx="883">
                  <c:v>6.9700000000000024</c:v>
                </c:pt>
                <c:pt idx="884">
                  <c:v>6.89</c:v>
                </c:pt>
                <c:pt idx="885">
                  <c:v>6.8199999999999985</c:v>
                </c:pt>
                <c:pt idx="886">
                  <c:v>6.74</c:v>
                </c:pt>
                <c:pt idx="887">
                  <c:v>6.67</c:v>
                </c:pt>
                <c:pt idx="888">
                  <c:v>6.6099999999999985</c:v>
                </c:pt>
                <c:pt idx="889">
                  <c:v>6.55</c:v>
                </c:pt>
                <c:pt idx="890">
                  <c:v>6.49</c:v>
                </c:pt>
                <c:pt idx="891">
                  <c:v>6.44</c:v>
                </c:pt>
                <c:pt idx="892">
                  <c:v>6.38</c:v>
                </c:pt>
                <c:pt idx="893">
                  <c:v>6.33</c:v>
                </c:pt>
                <c:pt idx="894">
                  <c:v>6.29</c:v>
                </c:pt>
                <c:pt idx="895">
                  <c:v>6.24</c:v>
                </c:pt>
                <c:pt idx="896">
                  <c:v>6.2</c:v>
                </c:pt>
                <c:pt idx="897">
                  <c:v>6.1599999999999975</c:v>
                </c:pt>
                <c:pt idx="898">
                  <c:v>6.1199999999999966</c:v>
                </c:pt>
                <c:pt idx="899">
                  <c:v>6.08</c:v>
                </c:pt>
                <c:pt idx="900">
                  <c:v>6.04</c:v>
                </c:pt>
                <c:pt idx="901">
                  <c:v>6</c:v>
                </c:pt>
                <c:pt idx="902">
                  <c:v>5.9700000000000024</c:v>
                </c:pt>
                <c:pt idx="903">
                  <c:v>5.94</c:v>
                </c:pt>
                <c:pt idx="904">
                  <c:v>5.91</c:v>
                </c:pt>
              </c:numCache>
            </c:numRef>
          </c:yVal>
          <c:extLst xmlns:c16r2="http://schemas.microsoft.com/office/drawing/2015/06/chart">
            <c:ext xmlns:c16="http://schemas.microsoft.com/office/drawing/2014/chart" uri="{C3380CC4-5D6E-409C-BE32-E72D297353CC}">
              <c16:uniqueId val="{00000001-EE65-4C58-A2D5-21A9BA53961B}"/>
            </c:ext>
          </c:extLst>
        </c:ser>
        <c:ser>
          <c:idx val="2"/>
          <c:order val="2"/>
          <c:tx>
            <c:v>VG_Roof (semi-rural)</c:v>
          </c:tx>
          <c:spPr>
            <a:ln w="28575">
              <a:noFill/>
            </a:ln>
          </c:spPr>
          <c:marker>
            <c:symbol val="circle"/>
            <c:size val="2"/>
          </c:marker>
          <c:xVal>
            <c:numRef>
              <c:f>'010719'!$L$16:$L$898</c:f>
              <c:numCache>
                <c:formatCode>General</c:formatCode>
                <c:ptCount val="883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53</c:v>
                </c:pt>
                <c:pt idx="53">
                  <c:v>54</c:v>
                </c:pt>
                <c:pt idx="54">
                  <c:v>55</c:v>
                </c:pt>
                <c:pt idx="55">
                  <c:v>56</c:v>
                </c:pt>
                <c:pt idx="56">
                  <c:v>57</c:v>
                </c:pt>
                <c:pt idx="57">
                  <c:v>58</c:v>
                </c:pt>
                <c:pt idx="58">
                  <c:v>59</c:v>
                </c:pt>
                <c:pt idx="59">
                  <c:v>60</c:v>
                </c:pt>
                <c:pt idx="60">
                  <c:v>61</c:v>
                </c:pt>
                <c:pt idx="61">
                  <c:v>62</c:v>
                </c:pt>
                <c:pt idx="62">
                  <c:v>63</c:v>
                </c:pt>
                <c:pt idx="63">
                  <c:v>64</c:v>
                </c:pt>
                <c:pt idx="64">
                  <c:v>65</c:v>
                </c:pt>
                <c:pt idx="65">
                  <c:v>66</c:v>
                </c:pt>
                <c:pt idx="66">
                  <c:v>67</c:v>
                </c:pt>
                <c:pt idx="67">
                  <c:v>68</c:v>
                </c:pt>
                <c:pt idx="68">
                  <c:v>69</c:v>
                </c:pt>
                <c:pt idx="69">
                  <c:v>70</c:v>
                </c:pt>
                <c:pt idx="70">
                  <c:v>71</c:v>
                </c:pt>
                <c:pt idx="71">
                  <c:v>72</c:v>
                </c:pt>
                <c:pt idx="72">
                  <c:v>73</c:v>
                </c:pt>
                <c:pt idx="73">
                  <c:v>74</c:v>
                </c:pt>
                <c:pt idx="74">
                  <c:v>75</c:v>
                </c:pt>
                <c:pt idx="75">
                  <c:v>76</c:v>
                </c:pt>
                <c:pt idx="76">
                  <c:v>77</c:v>
                </c:pt>
                <c:pt idx="77">
                  <c:v>78</c:v>
                </c:pt>
                <c:pt idx="78">
                  <c:v>79</c:v>
                </c:pt>
                <c:pt idx="79">
                  <c:v>80</c:v>
                </c:pt>
                <c:pt idx="80">
                  <c:v>81</c:v>
                </c:pt>
                <c:pt idx="81">
                  <c:v>82</c:v>
                </c:pt>
                <c:pt idx="82">
                  <c:v>83</c:v>
                </c:pt>
                <c:pt idx="83">
                  <c:v>84</c:v>
                </c:pt>
                <c:pt idx="84">
                  <c:v>85</c:v>
                </c:pt>
                <c:pt idx="85">
                  <c:v>86</c:v>
                </c:pt>
                <c:pt idx="86">
                  <c:v>87</c:v>
                </c:pt>
                <c:pt idx="87">
                  <c:v>88</c:v>
                </c:pt>
                <c:pt idx="88">
                  <c:v>89</c:v>
                </c:pt>
                <c:pt idx="89">
                  <c:v>90</c:v>
                </c:pt>
                <c:pt idx="90">
                  <c:v>91</c:v>
                </c:pt>
                <c:pt idx="91">
                  <c:v>92</c:v>
                </c:pt>
                <c:pt idx="92">
                  <c:v>93</c:v>
                </c:pt>
                <c:pt idx="93">
                  <c:v>94</c:v>
                </c:pt>
                <c:pt idx="94">
                  <c:v>95</c:v>
                </c:pt>
                <c:pt idx="95">
                  <c:v>96</c:v>
                </c:pt>
                <c:pt idx="96">
                  <c:v>97</c:v>
                </c:pt>
                <c:pt idx="97">
                  <c:v>98</c:v>
                </c:pt>
                <c:pt idx="98">
                  <c:v>99</c:v>
                </c:pt>
                <c:pt idx="99">
                  <c:v>100</c:v>
                </c:pt>
                <c:pt idx="100">
                  <c:v>101</c:v>
                </c:pt>
                <c:pt idx="101">
                  <c:v>102</c:v>
                </c:pt>
                <c:pt idx="102">
                  <c:v>103</c:v>
                </c:pt>
                <c:pt idx="103">
                  <c:v>104</c:v>
                </c:pt>
                <c:pt idx="104">
                  <c:v>105</c:v>
                </c:pt>
                <c:pt idx="105">
                  <c:v>106</c:v>
                </c:pt>
                <c:pt idx="106">
                  <c:v>107</c:v>
                </c:pt>
                <c:pt idx="107">
                  <c:v>108</c:v>
                </c:pt>
                <c:pt idx="108">
                  <c:v>109</c:v>
                </c:pt>
                <c:pt idx="109">
                  <c:v>110</c:v>
                </c:pt>
                <c:pt idx="110">
                  <c:v>111</c:v>
                </c:pt>
                <c:pt idx="111">
                  <c:v>112</c:v>
                </c:pt>
                <c:pt idx="112">
                  <c:v>113</c:v>
                </c:pt>
                <c:pt idx="113">
                  <c:v>114</c:v>
                </c:pt>
                <c:pt idx="114">
                  <c:v>115</c:v>
                </c:pt>
                <c:pt idx="115">
                  <c:v>116</c:v>
                </c:pt>
                <c:pt idx="116">
                  <c:v>117</c:v>
                </c:pt>
                <c:pt idx="117">
                  <c:v>118</c:v>
                </c:pt>
                <c:pt idx="118">
                  <c:v>119</c:v>
                </c:pt>
                <c:pt idx="119">
                  <c:v>120</c:v>
                </c:pt>
                <c:pt idx="120">
                  <c:v>121</c:v>
                </c:pt>
                <c:pt idx="121">
                  <c:v>122</c:v>
                </c:pt>
                <c:pt idx="122">
                  <c:v>123</c:v>
                </c:pt>
                <c:pt idx="123">
                  <c:v>124</c:v>
                </c:pt>
                <c:pt idx="124">
                  <c:v>125</c:v>
                </c:pt>
                <c:pt idx="125">
                  <c:v>126</c:v>
                </c:pt>
                <c:pt idx="126">
                  <c:v>127</c:v>
                </c:pt>
                <c:pt idx="127">
                  <c:v>128</c:v>
                </c:pt>
                <c:pt idx="128">
                  <c:v>129</c:v>
                </c:pt>
                <c:pt idx="129">
                  <c:v>130</c:v>
                </c:pt>
                <c:pt idx="130">
                  <c:v>131</c:v>
                </c:pt>
                <c:pt idx="131">
                  <c:v>132</c:v>
                </c:pt>
                <c:pt idx="132">
                  <c:v>133</c:v>
                </c:pt>
                <c:pt idx="133">
                  <c:v>134</c:v>
                </c:pt>
                <c:pt idx="134">
                  <c:v>135</c:v>
                </c:pt>
                <c:pt idx="135">
                  <c:v>136</c:v>
                </c:pt>
                <c:pt idx="136">
                  <c:v>137</c:v>
                </c:pt>
                <c:pt idx="137">
                  <c:v>138</c:v>
                </c:pt>
                <c:pt idx="138">
                  <c:v>139</c:v>
                </c:pt>
                <c:pt idx="139">
                  <c:v>140</c:v>
                </c:pt>
                <c:pt idx="140">
                  <c:v>141</c:v>
                </c:pt>
                <c:pt idx="141">
                  <c:v>142</c:v>
                </c:pt>
                <c:pt idx="142">
                  <c:v>143</c:v>
                </c:pt>
                <c:pt idx="143">
                  <c:v>144</c:v>
                </c:pt>
                <c:pt idx="144">
                  <c:v>145</c:v>
                </c:pt>
                <c:pt idx="145">
                  <c:v>146</c:v>
                </c:pt>
                <c:pt idx="146">
                  <c:v>147</c:v>
                </c:pt>
                <c:pt idx="147">
                  <c:v>148</c:v>
                </c:pt>
                <c:pt idx="148">
                  <c:v>149</c:v>
                </c:pt>
                <c:pt idx="149">
                  <c:v>150</c:v>
                </c:pt>
                <c:pt idx="150">
                  <c:v>151</c:v>
                </c:pt>
                <c:pt idx="151">
                  <c:v>152</c:v>
                </c:pt>
                <c:pt idx="152">
                  <c:v>153</c:v>
                </c:pt>
                <c:pt idx="153">
                  <c:v>154</c:v>
                </c:pt>
                <c:pt idx="154">
                  <c:v>155</c:v>
                </c:pt>
                <c:pt idx="155">
                  <c:v>156</c:v>
                </c:pt>
                <c:pt idx="156">
                  <c:v>157</c:v>
                </c:pt>
                <c:pt idx="157">
                  <c:v>158</c:v>
                </c:pt>
                <c:pt idx="158">
                  <c:v>159</c:v>
                </c:pt>
                <c:pt idx="159">
                  <c:v>160</c:v>
                </c:pt>
                <c:pt idx="160">
                  <c:v>161</c:v>
                </c:pt>
                <c:pt idx="161">
                  <c:v>162</c:v>
                </c:pt>
                <c:pt idx="162">
                  <c:v>163</c:v>
                </c:pt>
                <c:pt idx="163">
                  <c:v>164</c:v>
                </c:pt>
                <c:pt idx="164">
                  <c:v>165</c:v>
                </c:pt>
                <c:pt idx="165">
                  <c:v>166</c:v>
                </c:pt>
                <c:pt idx="166">
                  <c:v>167</c:v>
                </c:pt>
                <c:pt idx="167">
                  <c:v>168</c:v>
                </c:pt>
                <c:pt idx="168">
                  <c:v>169</c:v>
                </c:pt>
                <c:pt idx="169">
                  <c:v>170</c:v>
                </c:pt>
                <c:pt idx="170">
                  <c:v>171</c:v>
                </c:pt>
                <c:pt idx="171">
                  <c:v>172</c:v>
                </c:pt>
                <c:pt idx="172">
                  <c:v>173</c:v>
                </c:pt>
                <c:pt idx="173">
                  <c:v>174</c:v>
                </c:pt>
                <c:pt idx="174">
                  <c:v>175</c:v>
                </c:pt>
                <c:pt idx="175">
                  <c:v>176</c:v>
                </c:pt>
                <c:pt idx="176">
                  <c:v>177</c:v>
                </c:pt>
                <c:pt idx="177">
                  <c:v>178</c:v>
                </c:pt>
                <c:pt idx="178">
                  <c:v>179</c:v>
                </c:pt>
                <c:pt idx="179">
                  <c:v>180</c:v>
                </c:pt>
                <c:pt idx="180">
                  <c:v>181</c:v>
                </c:pt>
                <c:pt idx="181">
                  <c:v>182</c:v>
                </c:pt>
                <c:pt idx="182">
                  <c:v>183</c:v>
                </c:pt>
                <c:pt idx="183">
                  <c:v>184</c:v>
                </c:pt>
                <c:pt idx="184">
                  <c:v>185</c:v>
                </c:pt>
                <c:pt idx="185">
                  <c:v>186</c:v>
                </c:pt>
                <c:pt idx="186">
                  <c:v>187</c:v>
                </c:pt>
                <c:pt idx="187">
                  <c:v>188</c:v>
                </c:pt>
                <c:pt idx="188">
                  <c:v>189</c:v>
                </c:pt>
                <c:pt idx="189">
                  <c:v>190</c:v>
                </c:pt>
                <c:pt idx="190">
                  <c:v>191</c:v>
                </c:pt>
                <c:pt idx="191">
                  <c:v>192</c:v>
                </c:pt>
                <c:pt idx="192">
                  <c:v>193</c:v>
                </c:pt>
                <c:pt idx="193">
                  <c:v>194</c:v>
                </c:pt>
                <c:pt idx="194">
                  <c:v>195</c:v>
                </c:pt>
                <c:pt idx="195">
                  <c:v>196</c:v>
                </c:pt>
                <c:pt idx="196">
                  <c:v>197</c:v>
                </c:pt>
                <c:pt idx="197">
                  <c:v>198</c:v>
                </c:pt>
                <c:pt idx="198">
                  <c:v>199</c:v>
                </c:pt>
                <c:pt idx="199">
                  <c:v>200</c:v>
                </c:pt>
                <c:pt idx="200">
                  <c:v>201</c:v>
                </c:pt>
                <c:pt idx="201">
                  <c:v>202</c:v>
                </c:pt>
                <c:pt idx="202">
                  <c:v>203</c:v>
                </c:pt>
                <c:pt idx="203">
                  <c:v>204</c:v>
                </c:pt>
                <c:pt idx="204">
                  <c:v>205</c:v>
                </c:pt>
                <c:pt idx="205">
                  <c:v>206</c:v>
                </c:pt>
                <c:pt idx="206">
                  <c:v>207</c:v>
                </c:pt>
                <c:pt idx="207">
                  <c:v>208</c:v>
                </c:pt>
                <c:pt idx="208">
                  <c:v>209</c:v>
                </c:pt>
                <c:pt idx="209">
                  <c:v>210</c:v>
                </c:pt>
                <c:pt idx="210">
                  <c:v>211</c:v>
                </c:pt>
                <c:pt idx="211">
                  <c:v>212</c:v>
                </c:pt>
                <c:pt idx="212">
                  <c:v>213</c:v>
                </c:pt>
                <c:pt idx="213">
                  <c:v>214</c:v>
                </c:pt>
                <c:pt idx="214">
                  <c:v>215</c:v>
                </c:pt>
                <c:pt idx="215">
                  <c:v>216</c:v>
                </c:pt>
                <c:pt idx="216">
                  <c:v>217</c:v>
                </c:pt>
                <c:pt idx="217">
                  <c:v>218</c:v>
                </c:pt>
                <c:pt idx="218">
                  <c:v>219</c:v>
                </c:pt>
                <c:pt idx="219">
                  <c:v>220</c:v>
                </c:pt>
                <c:pt idx="220">
                  <c:v>221</c:v>
                </c:pt>
                <c:pt idx="221">
                  <c:v>222</c:v>
                </c:pt>
                <c:pt idx="222">
                  <c:v>223</c:v>
                </c:pt>
                <c:pt idx="223">
                  <c:v>224</c:v>
                </c:pt>
                <c:pt idx="224">
                  <c:v>225</c:v>
                </c:pt>
                <c:pt idx="225">
                  <c:v>226</c:v>
                </c:pt>
                <c:pt idx="226">
                  <c:v>227</c:v>
                </c:pt>
                <c:pt idx="227">
                  <c:v>228</c:v>
                </c:pt>
                <c:pt idx="228">
                  <c:v>229</c:v>
                </c:pt>
                <c:pt idx="229">
                  <c:v>230</c:v>
                </c:pt>
                <c:pt idx="230">
                  <c:v>231</c:v>
                </c:pt>
                <c:pt idx="231">
                  <c:v>232</c:v>
                </c:pt>
                <c:pt idx="232">
                  <c:v>233</c:v>
                </c:pt>
                <c:pt idx="233">
                  <c:v>234</c:v>
                </c:pt>
                <c:pt idx="234">
                  <c:v>235</c:v>
                </c:pt>
                <c:pt idx="235">
                  <c:v>236</c:v>
                </c:pt>
                <c:pt idx="236">
                  <c:v>237</c:v>
                </c:pt>
                <c:pt idx="237">
                  <c:v>238</c:v>
                </c:pt>
                <c:pt idx="238">
                  <c:v>239</c:v>
                </c:pt>
                <c:pt idx="239">
                  <c:v>240</c:v>
                </c:pt>
                <c:pt idx="240">
                  <c:v>241</c:v>
                </c:pt>
                <c:pt idx="241">
                  <c:v>242</c:v>
                </c:pt>
                <c:pt idx="242">
                  <c:v>243</c:v>
                </c:pt>
                <c:pt idx="243">
                  <c:v>244</c:v>
                </c:pt>
                <c:pt idx="244">
                  <c:v>245</c:v>
                </c:pt>
                <c:pt idx="245">
                  <c:v>246</c:v>
                </c:pt>
                <c:pt idx="246">
                  <c:v>247</c:v>
                </c:pt>
                <c:pt idx="247">
                  <c:v>248</c:v>
                </c:pt>
                <c:pt idx="248">
                  <c:v>249</c:v>
                </c:pt>
                <c:pt idx="249">
                  <c:v>250</c:v>
                </c:pt>
                <c:pt idx="250">
                  <c:v>251</c:v>
                </c:pt>
                <c:pt idx="251">
                  <c:v>252</c:v>
                </c:pt>
                <c:pt idx="252">
                  <c:v>253</c:v>
                </c:pt>
                <c:pt idx="253">
                  <c:v>254</c:v>
                </c:pt>
                <c:pt idx="254">
                  <c:v>255</c:v>
                </c:pt>
                <c:pt idx="255">
                  <c:v>256</c:v>
                </c:pt>
                <c:pt idx="256">
                  <c:v>257</c:v>
                </c:pt>
                <c:pt idx="257">
                  <c:v>258</c:v>
                </c:pt>
                <c:pt idx="258">
                  <c:v>259</c:v>
                </c:pt>
                <c:pt idx="259">
                  <c:v>260</c:v>
                </c:pt>
                <c:pt idx="260">
                  <c:v>261</c:v>
                </c:pt>
                <c:pt idx="261">
                  <c:v>262</c:v>
                </c:pt>
                <c:pt idx="262">
                  <c:v>263</c:v>
                </c:pt>
                <c:pt idx="263">
                  <c:v>264</c:v>
                </c:pt>
                <c:pt idx="264">
                  <c:v>265</c:v>
                </c:pt>
                <c:pt idx="265">
                  <c:v>266</c:v>
                </c:pt>
                <c:pt idx="266">
                  <c:v>267</c:v>
                </c:pt>
                <c:pt idx="267">
                  <c:v>268</c:v>
                </c:pt>
                <c:pt idx="268">
                  <c:v>269</c:v>
                </c:pt>
                <c:pt idx="269">
                  <c:v>270</c:v>
                </c:pt>
                <c:pt idx="270">
                  <c:v>271</c:v>
                </c:pt>
                <c:pt idx="271">
                  <c:v>272</c:v>
                </c:pt>
                <c:pt idx="272">
                  <c:v>273</c:v>
                </c:pt>
                <c:pt idx="273">
                  <c:v>274</c:v>
                </c:pt>
                <c:pt idx="274">
                  <c:v>275</c:v>
                </c:pt>
                <c:pt idx="275">
                  <c:v>276</c:v>
                </c:pt>
                <c:pt idx="276">
                  <c:v>277</c:v>
                </c:pt>
                <c:pt idx="277">
                  <c:v>278</c:v>
                </c:pt>
                <c:pt idx="278">
                  <c:v>279</c:v>
                </c:pt>
                <c:pt idx="279">
                  <c:v>280</c:v>
                </c:pt>
                <c:pt idx="280">
                  <c:v>281</c:v>
                </c:pt>
                <c:pt idx="281">
                  <c:v>282</c:v>
                </c:pt>
                <c:pt idx="282">
                  <c:v>283</c:v>
                </c:pt>
                <c:pt idx="283">
                  <c:v>284</c:v>
                </c:pt>
                <c:pt idx="284">
                  <c:v>285</c:v>
                </c:pt>
                <c:pt idx="285">
                  <c:v>286</c:v>
                </c:pt>
                <c:pt idx="286">
                  <c:v>287</c:v>
                </c:pt>
                <c:pt idx="287">
                  <c:v>288</c:v>
                </c:pt>
                <c:pt idx="288">
                  <c:v>289</c:v>
                </c:pt>
                <c:pt idx="289">
                  <c:v>290</c:v>
                </c:pt>
                <c:pt idx="290">
                  <c:v>291</c:v>
                </c:pt>
                <c:pt idx="291">
                  <c:v>292</c:v>
                </c:pt>
                <c:pt idx="292">
                  <c:v>293</c:v>
                </c:pt>
                <c:pt idx="293">
                  <c:v>294</c:v>
                </c:pt>
                <c:pt idx="294">
                  <c:v>295</c:v>
                </c:pt>
                <c:pt idx="295">
                  <c:v>296</c:v>
                </c:pt>
                <c:pt idx="296">
                  <c:v>297</c:v>
                </c:pt>
                <c:pt idx="297">
                  <c:v>298</c:v>
                </c:pt>
                <c:pt idx="298">
                  <c:v>299</c:v>
                </c:pt>
                <c:pt idx="299">
                  <c:v>300</c:v>
                </c:pt>
                <c:pt idx="300">
                  <c:v>301</c:v>
                </c:pt>
                <c:pt idx="301">
                  <c:v>302</c:v>
                </c:pt>
                <c:pt idx="302">
                  <c:v>303</c:v>
                </c:pt>
                <c:pt idx="303">
                  <c:v>304</c:v>
                </c:pt>
                <c:pt idx="304">
                  <c:v>305</c:v>
                </c:pt>
                <c:pt idx="305">
                  <c:v>306</c:v>
                </c:pt>
                <c:pt idx="306">
                  <c:v>307</c:v>
                </c:pt>
                <c:pt idx="307">
                  <c:v>308</c:v>
                </c:pt>
                <c:pt idx="308">
                  <c:v>309</c:v>
                </c:pt>
                <c:pt idx="309">
                  <c:v>310</c:v>
                </c:pt>
                <c:pt idx="310">
                  <c:v>311</c:v>
                </c:pt>
                <c:pt idx="311">
                  <c:v>312</c:v>
                </c:pt>
                <c:pt idx="312">
                  <c:v>313</c:v>
                </c:pt>
                <c:pt idx="313">
                  <c:v>314</c:v>
                </c:pt>
                <c:pt idx="314">
                  <c:v>315</c:v>
                </c:pt>
                <c:pt idx="315">
                  <c:v>316</c:v>
                </c:pt>
                <c:pt idx="316">
                  <c:v>317</c:v>
                </c:pt>
                <c:pt idx="317">
                  <c:v>318</c:v>
                </c:pt>
                <c:pt idx="318">
                  <c:v>319</c:v>
                </c:pt>
                <c:pt idx="319">
                  <c:v>320</c:v>
                </c:pt>
                <c:pt idx="320">
                  <c:v>321</c:v>
                </c:pt>
                <c:pt idx="321">
                  <c:v>322</c:v>
                </c:pt>
                <c:pt idx="322">
                  <c:v>323</c:v>
                </c:pt>
                <c:pt idx="323">
                  <c:v>324</c:v>
                </c:pt>
                <c:pt idx="324">
                  <c:v>325</c:v>
                </c:pt>
                <c:pt idx="325">
                  <c:v>326</c:v>
                </c:pt>
                <c:pt idx="326">
                  <c:v>327</c:v>
                </c:pt>
                <c:pt idx="327">
                  <c:v>328</c:v>
                </c:pt>
                <c:pt idx="328">
                  <c:v>329</c:v>
                </c:pt>
                <c:pt idx="329">
                  <c:v>330</c:v>
                </c:pt>
                <c:pt idx="330">
                  <c:v>331</c:v>
                </c:pt>
                <c:pt idx="331">
                  <c:v>332</c:v>
                </c:pt>
                <c:pt idx="332">
                  <c:v>333</c:v>
                </c:pt>
                <c:pt idx="333">
                  <c:v>334</c:v>
                </c:pt>
                <c:pt idx="334">
                  <c:v>335</c:v>
                </c:pt>
                <c:pt idx="335">
                  <c:v>336</c:v>
                </c:pt>
                <c:pt idx="336">
                  <c:v>337</c:v>
                </c:pt>
                <c:pt idx="337">
                  <c:v>338</c:v>
                </c:pt>
                <c:pt idx="338">
                  <c:v>339</c:v>
                </c:pt>
                <c:pt idx="339">
                  <c:v>340</c:v>
                </c:pt>
                <c:pt idx="340">
                  <c:v>341</c:v>
                </c:pt>
                <c:pt idx="341">
                  <c:v>342</c:v>
                </c:pt>
                <c:pt idx="342">
                  <c:v>343</c:v>
                </c:pt>
                <c:pt idx="343">
                  <c:v>344</c:v>
                </c:pt>
                <c:pt idx="344">
                  <c:v>345</c:v>
                </c:pt>
                <c:pt idx="345">
                  <c:v>346</c:v>
                </c:pt>
                <c:pt idx="346">
                  <c:v>347</c:v>
                </c:pt>
                <c:pt idx="347">
                  <c:v>348</c:v>
                </c:pt>
                <c:pt idx="348">
                  <c:v>349</c:v>
                </c:pt>
                <c:pt idx="349">
                  <c:v>350</c:v>
                </c:pt>
                <c:pt idx="350">
                  <c:v>351</c:v>
                </c:pt>
                <c:pt idx="351">
                  <c:v>352</c:v>
                </c:pt>
                <c:pt idx="352">
                  <c:v>353</c:v>
                </c:pt>
                <c:pt idx="353">
                  <c:v>354</c:v>
                </c:pt>
                <c:pt idx="354">
                  <c:v>355</c:v>
                </c:pt>
                <c:pt idx="355">
                  <c:v>356</c:v>
                </c:pt>
                <c:pt idx="356">
                  <c:v>357</c:v>
                </c:pt>
                <c:pt idx="357">
                  <c:v>358</c:v>
                </c:pt>
                <c:pt idx="358">
                  <c:v>359</c:v>
                </c:pt>
                <c:pt idx="359">
                  <c:v>360</c:v>
                </c:pt>
                <c:pt idx="360">
                  <c:v>361</c:v>
                </c:pt>
                <c:pt idx="361">
                  <c:v>362</c:v>
                </c:pt>
                <c:pt idx="362">
                  <c:v>363</c:v>
                </c:pt>
                <c:pt idx="363">
                  <c:v>364</c:v>
                </c:pt>
                <c:pt idx="364">
                  <c:v>365</c:v>
                </c:pt>
                <c:pt idx="365">
                  <c:v>366</c:v>
                </c:pt>
                <c:pt idx="366">
                  <c:v>367</c:v>
                </c:pt>
                <c:pt idx="367">
                  <c:v>368</c:v>
                </c:pt>
                <c:pt idx="368">
                  <c:v>369</c:v>
                </c:pt>
                <c:pt idx="369">
                  <c:v>370</c:v>
                </c:pt>
                <c:pt idx="370">
                  <c:v>371</c:v>
                </c:pt>
                <c:pt idx="371">
                  <c:v>372</c:v>
                </c:pt>
                <c:pt idx="372">
                  <c:v>373</c:v>
                </c:pt>
                <c:pt idx="373">
                  <c:v>374</c:v>
                </c:pt>
                <c:pt idx="374">
                  <c:v>375</c:v>
                </c:pt>
                <c:pt idx="375">
                  <c:v>376</c:v>
                </c:pt>
                <c:pt idx="376">
                  <c:v>377</c:v>
                </c:pt>
                <c:pt idx="377">
                  <c:v>378</c:v>
                </c:pt>
                <c:pt idx="378">
                  <c:v>379</c:v>
                </c:pt>
                <c:pt idx="379">
                  <c:v>380</c:v>
                </c:pt>
                <c:pt idx="380">
                  <c:v>381</c:v>
                </c:pt>
                <c:pt idx="381">
                  <c:v>382</c:v>
                </c:pt>
                <c:pt idx="382">
                  <c:v>383</c:v>
                </c:pt>
                <c:pt idx="383">
                  <c:v>384</c:v>
                </c:pt>
                <c:pt idx="384">
                  <c:v>385</c:v>
                </c:pt>
                <c:pt idx="385">
                  <c:v>386</c:v>
                </c:pt>
                <c:pt idx="386">
                  <c:v>387</c:v>
                </c:pt>
                <c:pt idx="387">
                  <c:v>388</c:v>
                </c:pt>
                <c:pt idx="388">
                  <c:v>389</c:v>
                </c:pt>
                <c:pt idx="389">
                  <c:v>390</c:v>
                </c:pt>
                <c:pt idx="390">
                  <c:v>391</c:v>
                </c:pt>
                <c:pt idx="391">
                  <c:v>392</c:v>
                </c:pt>
                <c:pt idx="392">
                  <c:v>393</c:v>
                </c:pt>
                <c:pt idx="393">
                  <c:v>394</c:v>
                </c:pt>
                <c:pt idx="394">
                  <c:v>395</c:v>
                </c:pt>
                <c:pt idx="395">
                  <c:v>396</c:v>
                </c:pt>
                <c:pt idx="396">
                  <c:v>397</c:v>
                </c:pt>
                <c:pt idx="397">
                  <c:v>398</c:v>
                </c:pt>
                <c:pt idx="398">
                  <c:v>399</c:v>
                </c:pt>
                <c:pt idx="399">
                  <c:v>400</c:v>
                </c:pt>
                <c:pt idx="400">
                  <c:v>401</c:v>
                </c:pt>
                <c:pt idx="401">
                  <c:v>402</c:v>
                </c:pt>
                <c:pt idx="402">
                  <c:v>403</c:v>
                </c:pt>
                <c:pt idx="403">
                  <c:v>404</c:v>
                </c:pt>
                <c:pt idx="404">
                  <c:v>405</c:v>
                </c:pt>
                <c:pt idx="405">
                  <c:v>406</c:v>
                </c:pt>
                <c:pt idx="406">
                  <c:v>407</c:v>
                </c:pt>
                <c:pt idx="407">
                  <c:v>408</c:v>
                </c:pt>
                <c:pt idx="408">
                  <c:v>409</c:v>
                </c:pt>
                <c:pt idx="409">
                  <c:v>410</c:v>
                </c:pt>
                <c:pt idx="410">
                  <c:v>411</c:v>
                </c:pt>
                <c:pt idx="411">
                  <c:v>412</c:v>
                </c:pt>
                <c:pt idx="412">
                  <c:v>413</c:v>
                </c:pt>
                <c:pt idx="413">
                  <c:v>414</c:v>
                </c:pt>
                <c:pt idx="414">
                  <c:v>415</c:v>
                </c:pt>
                <c:pt idx="415">
                  <c:v>416</c:v>
                </c:pt>
                <c:pt idx="416">
                  <c:v>417</c:v>
                </c:pt>
                <c:pt idx="417">
                  <c:v>418</c:v>
                </c:pt>
                <c:pt idx="418">
                  <c:v>419</c:v>
                </c:pt>
                <c:pt idx="419">
                  <c:v>420</c:v>
                </c:pt>
                <c:pt idx="420">
                  <c:v>421</c:v>
                </c:pt>
                <c:pt idx="421">
                  <c:v>422</c:v>
                </c:pt>
                <c:pt idx="422">
                  <c:v>423</c:v>
                </c:pt>
                <c:pt idx="423">
                  <c:v>424</c:v>
                </c:pt>
                <c:pt idx="424">
                  <c:v>425</c:v>
                </c:pt>
                <c:pt idx="425">
                  <c:v>426</c:v>
                </c:pt>
                <c:pt idx="426">
                  <c:v>427</c:v>
                </c:pt>
                <c:pt idx="427">
                  <c:v>428</c:v>
                </c:pt>
                <c:pt idx="428">
                  <c:v>429</c:v>
                </c:pt>
                <c:pt idx="429">
                  <c:v>430</c:v>
                </c:pt>
                <c:pt idx="430">
                  <c:v>431</c:v>
                </c:pt>
                <c:pt idx="431">
                  <c:v>432</c:v>
                </c:pt>
                <c:pt idx="432">
                  <c:v>433</c:v>
                </c:pt>
                <c:pt idx="433">
                  <c:v>434</c:v>
                </c:pt>
                <c:pt idx="434">
                  <c:v>435</c:v>
                </c:pt>
                <c:pt idx="435">
                  <c:v>436</c:v>
                </c:pt>
                <c:pt idx="436">
                  <c:v>437</c:v>
                </c:pt>
                <c:pt idx="437">
                  <c:v>438</c:v>
                </c:pt>
                <c:pt idx="438">
                  <c:v>439</c:v>
                </c:pt>
                <c:pt idx="439">
                  <c:v>440</c:v>
                </c:pt>
                <c:pt idx="440">
                  <c:v>441</c:v>
                </c:pt>
                <c:pt idx="441">
                  <c:v>442</c:v>
                </c:pt>
                <c:pt idx="442">
                  <c:v>443</c:v>
                </c:pt>
                <c:pt idx="443">
                  <c:v>444</c:v>
                </c:pt>
                <c:pt idx="444">
                  <c:v>445</c:v>
                </c:pt>
                <c:pt idx="445">
                  <c:v>446</c:v>
                </c:pt>
                <c:pt idx="446">
                  <c:v>447</c:v>
                </c:pt>
                <c:pt idx="447">
                  <c:v>448</c:v>
                </c:pt>
                <c:pt idx="448">
                  <c:v>449</c:v>
                </c:pt>
                <c:pt idx="449">
                  <c:v>450</c:v>
                </c:pt>
                <c:pt idx="450">
                  <c:v>451</c:v>
                </c:pt>
                <c:pt idx="451">
                  <c:v>452</c:v>
                </c:pt>
                <c:pt idx="452">
                  <c:v>453</c:v>
                </c:pt>
                <c:pt idx="453">
                  <c:v>454</c:v>
                </c:pt>
                <c:pt idx="454">
                  <c:v>455</c:v>
                </c:pt>
                <c:pt idx="455">
                  <c:v>456</c:v>
                </c:pt>
                <c:pt idx="456">
                  <c:v>457</c:v>
                </c:pt>
                <c:pt idx="457">
                  <c:v>458</c:v>
                </c:pt>
                <c:pt idx="458">
                  <c:v>459</c:v>
                </c:pt>
                <c:pt idx="459">
                  <c:v>460</c:v>
                </c:pt>
                <c:pt idx="460">
                  <c:v>461</c:v>
                </c:pt>
                <c:pt idx="461">
                  <c:v>462</c:v>
                </c:pt>
                <c:pt idx="462">
                  <c:v>463</c:v>
                </c:pt>
                <c:pt idx="463">
                  <c:v>464</c:v>
                </c:pt>
                <c:pt idx="464">
                  <c:v>465</c:v>
                </c:pt>
                <c:pt idx="465">
                  <c:v>466</c:v>
                </c:pt>
                <c:pt idx="466">
                  <c:v>467</c:v>
                </c:pt>
                <c:pt idx="467">
                  <c:v>468</c:v>
                </c:pt>
                <c:pt idx="468">
                  <c:v>469</c:v>
                </c:pt>
                <c:pt idx="469">
                  <c:v>470</c:v>
                </c:pt>
                <c:pt idx="470">
                  <c:v>471</c:v>
                </c:pt>
                <c:pt idx="471">
                  <c:v>472</c:v>
                </c:pt>
                <c:pt idx="472">
                  <c:v>473</c:v>
                </c:pt>
                <c:pt idx="473">
                  <c:v>474</c:v>
                </c:pt>
                <c:pt idx="474">
                  <c:v>475</c:v>
                </c:pt>
                <c:pt idx="475">
                  <c:v>476</c:v>
                </c:pt>
                <c:pt idx="476">
                  <c:v>477</c:v>
                </c:pt>
                <c:pt idx="477">
                  <c:v>478</c:v>
                </c:pt>
                <c:pt idx="478">
                  <c:v>479</c:v>
                </c:pt>
                <c:pt idx="479">
                  <c:v>480</c:v>
                </c:pt>
                <c:pt idx="480">
                  <c:v>481</c:v>
                </c:pt>
                <c:pt idx="481">
                  <c:v>482</c:v>
                </c:pt>
                <c:pt idx="482">
                  <c:v>483</c:v>
                </c:pt>
                <c:pt idx="483">
                  <c:v>484</c:v>
                </c:pt>
                <c:pt idx="484">
                  <c:v>485</c:v>
                </c:pt>
                <c:pt idx="485">
                  <c:v>486</c:v>
                </c:pt>
                <c:pt idx="486">
                  <c:v>487</c:v>
                </c:pt>
                <c:pt idx="487">
                  <c:v>488</c:v>
                </c:pt>
                <c:pt idx="488">
                  <c:v>489</c:v>
                </c:pt>
                <c:pt idx="489">
                  <c:v>490</c:v>
                </c:pt>
                <c:pt idx="490">
                  <c:v>491</c:v>
                </c:pt>
                <c:pt idx="491">
                  <c:v>492</c:v>
                </c:pt>
                <c:pt idx="492">
                  <c:v>493</c:v>
                </c:pt>
                <c:pt idx="493">
                  <c:v>494</c:v>
                </c:pt>
                <c:pt idx="494">
                  <c:v>495</c:v>
                </c:pt>
                <c:pt idx="495">
                  <c:v>496</c:v>
                </c:pt>
                <c:pt idx="496">
                  <c:v>497</c:v>
                </c:pt>
                <c:pt idx="497">
                  <c:v>498</c:v>
                </c:pt>
                <c:pt idx="498">
                  <c:v>499</c:v>
                </c:pt>
                <c:pt idx="499">
                  <c:v>500</c:v>
                </c:pt>
                <c:pt idx="500">
                  <c:v>501</c:v>
                </c:pt>
                <c:pt idx="501">
                  <c:v>502</c:v>
                </c:pt>
                <c:pt idx="502">
                  <c:v>503</c:v>
                </c:pt>
                <c:pt idx="503">
                  <c:v>504</c:v>
                </c:pt>
                <c:pt idx="504">
                  <c:v>505</c:v>
                </c:pt>
                <c:pt idx="505">
                  <c:v>506</c:v>
                </c:pt>
                <c:pt idx="506">
                  <c:v>507</c:v>
                </c:pt>
                <c:pt idx="507">
                  <c:v>508</c:v>
                </c:pt>
                <c:pt idx="508">
                  <c:v>509</c:v>
                </c:pt>
                <c:pt idx="509">
                  <c:v>510</c:v>
                </c:pt>
                <c:pt idx="510">
                  <c:v>511</c:v>
                </c:pt>
                <c:pt idx="511">
                  <c:v>512</c:v>
                </c:pt>
                <c:pt idx="512">
                  <c:v>513</c:v>
                </c:pt>
                <c:pt idx="513">
                  <c:v>514</c:v>
                </c:pt>
                <c:pt idx="514">
                  <c:v>515</c:v>
                </c:pt>
                <c:pt idx="515">
                  <c:v>516</c:v>
                </c:pt>
                <c:pt idx="516">
                  <c:v>517</c:v>
                </c:pt>
                <c:pt idx="517">
                  <c:v>518</c:v>
                </c:pt>
                <c:pt idx="518">
                  <c:v>519</c:v>
                </c:pt>
                <c:pt idx="519">
                  <c:v>520</c:v>
                </c:pt>
                <c:pt idx="520">
                  <c:v>521</c:v>
                </c:pt>
                <c:pt idx="521">
                  <c:v>522</c:v>
                </c:pt>
                <c:pt idx="522">
                  <c:v>523</c:v>
                </c:pt>
                <c:pt idx="523">
                  <c:v>524</c:v>
                </c:pt>
                <c:pt idx="524">
                  <c:v>525</c:v>
                </c:pt>
                <c:pt idx="525">
                  <c:v>526</c:v>
                </c:pt>
                <c:pt idx="526">
                  <c:v>527</c:v>
                </c:pt>
                <c:pt idx="527">
                  <c:v>528</c:v>
                </c:pt>
                <c:pt idx="528">
                  <c:v>529</c:v>
                </c:pt>
                <c:pt idx="529">
                  <c:v>530</c:v>
                </c:pt>
                <c:pt idx="530">
                  <c:v>531</c:v>
                </c:pt>
                <c:pt idx="531">
                  <c:v>532</c:v>
                </c:pt>
                <c:pt idx="532">
                  <c:v>533</c:v>
                </c:pt>
                <c:pt idx="533">
                  <c:v>534</c:v>
                </c:pt>
                <c:pt idx="534">
                  <c:v>535</c:v>
                </c:pt>
                <c:pt idx="535">
                  <c:v>536</c:v>
                </c:pt>
                <c:pt idx="536">
                  <c:v>537</c:v>
                </c:pt>
                <c:pt idx="537">
                  <c:v>538</c:v>
                </c:pt>
                <c:pt idx="538">
                  <c:v>539</c:v>
                </c:pt>
                <c:pt idx="539">
                  <c:v>540</c:v>
                </c:pt>
                <c:pt idx="540">
                  <c:v>541</c:v>
                </c:pt>
                <c:pt idx="541">
                  <c:v>542</c:v>
                </c:pt>
                <c:pt idx="542">
                  <c:v>543</c:v>
                </c:pt>
                <c:pt idx="543">
                  <c:v>544</c:v>
                </c:pt>
                <c:pt idx="544">
                  <c:v>545</c:v>
                </c:pt>
                <c:pt idx="545">
                  <c:v>546</c:v>
                </c:pt>
                <c:pt idx="546">
                  <c:v>547</c:v>
                </c:pt>
                <c:pt idx="547">
                  <c:v>548</c:v>
                </c:pt>
                <c:pt idx="548">
                  <c:v>549</c:v>
                </c:pt>
                <c:pt idx="549">
                  <c:v>550</c:v>
                </c:pt>
                <c:pt idx="550">
                  <c:v>551</c:v>
                </c:pt>
                <c:pt idx="551">
                  <c:v>552</c:v>
                </c:pt>
                <c:pt idx="552">
                  <c:v>553</c:v>
                </c:pt>
                <c:pt idx="553">
                  <c:v>554</c:v>
                </c:pt>
                <c:pt idx="554">
                  <c:v>555</c:v>
                </c:pt>
                <c:pt idx="555">
                  <c:v>556</c:v>
                </c:pt>
                <c:pt idx="556">
                  <c:v>557</c:v>
                </c:pt>
                <c:pt idx="557">
                  <c:v>558</c:v>
                </c:pt>
                <c:pt idx="558">
                  <c:v>559</c:v>
                </c:pt>
                <c:pt idx="559">
                  <c:v>560</c:v>
                </c:pt>
                <c:pt idx="560">
                  <c:v>561</c:v>
                </c:pt>
                <c:pt idx="561">
                  <c:v>562</c:v>
                </c:pt>
                <c:pt idx="562">
                  <c:v>563</c:v>
                </c:pt>
                <c:pt idx="563">
                  <c:v>564</c:v>
                </c:pt>
                <c:pt idx="564">
                  <c:v>565</c:v>
                </c:pt>
                <c:pt idx="565">
                  <c:v>566</c:v>
                </c:pt>
                <c:pt idx="566">
                  <c:v>567</c:v>
                </c:pt>
                <c:pt idx="567">
                  <c:v>568</c:v>
                </c:pt>
                <c:pt idx="568">
                  <c:v>569</c:v>
                </c:pt>
                <c:pt idx="569">
                  <c:v>570</c:v>
                </c:pt>
                <c:pt idx="570">
                  <c:v>571</c:v>
                </c:pt>
                <c:pt idx="571">
                  <c:v>572</c:v>
                </c:pt>
                <c:pt idx="572">
                  <c:v>573</c:v>
                </c:pt>
                <c:pt idx="573">
                  <c:v>574</c:v>
                </c:pt>
                <c:pt idx="574">
                  <c:v>575</c:v>
                </c:pt>
                <c:pt idx="575">
                  <c:v>576</c:v>
                </c:pt>
                <c:pt idx="576">
                  <c:v>577</c:v>
                </c:pt>
                <c:pt idx="577">
                  <c:v>578</c:v>
                </c:pt>
                <c:pt idx="578">
                  <c:v>579</c:v>
                </c:pt>
                <c:pt idx="579">
                  <c:v>580</c:v>
                </c:pt>
                <c:pt idx="580">
                  <c:v>581</c:v>
                </c:pt>
                <c:pt idx="581">
                  <c:v>582</c:v>
                </c:pt>
                <c:pt idx="582">
                  <c:v>583</c:v>
                </c:pt>
                <c:pt idx="583">
                  <c:v>584</c:v>
                </c:pt>
                <c:pt idx="584">
                  <c:v>585</c:v>
                </c:pt>
                <c:pt idx="585">
                  <c:v>586</c:v>
                </c:pt>
                <c:pt idx="586">
                  <c:v>587</c:v>
                </c:pt>
                <c:pt idx="587">
                  <c:v>588</c:v>
                </c:pt>
                <c:pt idx="588">
                  <c:v>589</c:v>
                </c:pt>
                <c:pt idx="589">
                  <c:v>590</c:v>
                </c:pt>
                <c:pt idx="590">
                  <c:v>591</c:v>
                </c:pt>
                <c:pt idx="591">
                  <c:v>592</c:v>
                </c:pt>
                <c:pt idx="592">
                  <c:v>593</c:v>
                </c:pt>
                <c:pt idx="593">
                  <c:v>594</c:v>
                </c:pt>
                <c:pt idx="594">
                  <c:v>595</c:v>
                </c:pt>
                <c:pt idx="595">
                  <c:v>596</c:v>
                </c:pt>
                <c:pt idx="596">
                  <c:v>597</c:v>
                </c:pt>
                <c:pt idx="597">
                  <c:v>598</c:v>
                </c:pt>
                <c:pt idx="598">
                  <c:v>599</c:v>
                </c:pt>
                <c:pt idx="599">
                  <c:v>600</c:v>
                </c:pt>
                <c:pt idx="600">
                  <c:v>601</c:v>
                </c:pt>
                <c:pt idx="601">
                  <c:v>602</c:v>
                </c:pt>
                <c:pt idx="602">
                  <c:v>603</c:v>
                </c:pt>
                <c:pt idx="603">
                  <c:v>604</c:v>
                </c:pt>
                <c:pt idx="604">
                  <c:v>605</c:v>
                </c:pt>
                <c:pt idx="605">
                  <c:v>606</c:v>
                </c:pt>
                <c:pt idx="606">
                  <c:v>607</c:v>
                </c:pt>
                <c:pt idx="607">
                  <c:v>608</c:v>
                </c:pt>
                <c:pt idx="608">
                  <c:v>609</c:v>
                </c:pt>
                <c:pt idx="609">
                  <c:v>610</c:v>
                </c:pt>
                <c:pt idx="610">
                  <c:v>611</c:v>
                </c:pt>
                <c:pt idx="611">
                  <c:v>612</c:v>
                </c:pt>
                <c:pt idx="612">
                  <c:v>613</c:v>
                </c:pt>
                <c:pt idx="613">
                  <c:v>614</c:v>
                </c:pt>
                <c:pt idx="614">
                  <c:v>615</c:v>
                </c:pt>
                <c:pt idx="615">
                  <c:v>616</c:v>
                </c:pt>
                <c:pt idx="616">
                  <c:v>617</c:v>
                </c:pt>
                <c:pt idx="617">
                  <c:v>618</c:v>
                </c:pt>
                <c:pt idx="618">
                  <c:v>619</c:v>
                </c:pt>
                <c:pt idx="619">
                  <c:v>620</c:v>
                </c:pt>
                <c:pt idx="620">
                  <c:v>621</c:v>
                </c:pt>
                <c:pt idx="621">
                  <c:v>622</c:v>
                </c:pt>
                <c:pt idx="622">
                  <c:v>623</c:v>
                </c:pt>
                <c:pt idx="623">
                  <c:v>624</c:v>
                </c:pt>
                <c:pt idx="624">
                  <c:v>625</c:v>
                </c:pt>
                <c:pt idx="625">
                  <c:v>626</c:v>
                </c:pt>
                <c:pt idx="626">
                  <c:v>627</c:v>
                </c:pt>
                <c:pt idx="627">
                  <c:v>628</c:v>
                </c:pt>
                <c:pt idx="628">
                  <c:v>629</c:v>
                </c:pt>
                <c:pt idx="629">
                  <c:v>630</c:v>
                </c:pt>
                <c:pt idx="630">
                  <c:v>631</c:v>
                </c:pt>
                <c:pt idx="631">
                  <c:v>632</c:v>
                </c:pt>
                <c:pt idx="632">
                  <c:v>633</c:v>
                </c:pt>
                <c:pt idx="633">
                  <c:v>634</c:v>
                </c:pt>
                <c:pt idx="634">
                  <c:v>635</c:v>
                </c:pt>
                <c:pt idx="635">
                  <c:v>636</c:v>
                </c:pt>
                <c:pt idx="636">
                  <c:v>637</c:v>
                </c:pt>
                <c:pt idx="637">
                  <c:v>638</c:v>
                </c:pt>
                <c:pt idx="638">
                  <c:v>639</c:v>
                </c:pt>
                <c:pt idx="639">
                  <c:v>640</c:v>
                </c:pt>
                <c:pt idx="640">
                  <c:v>641</c:v>
                </c:pt>
                <c:pt idx="641">
                  <c:v>642</c:v>
                </c:pt>
                <c:pt idx="642">
                  <c:v>643</c:v>
                </c:pt>
                <c:pt idx="643">
                  <c:v>644</c:v>
                </c:pt>
                <c:pt idx="644">
                  <c:v>645</c:v>
                </c:pt>
                <c:pt idx="645">
                  <c:v>646</c:v>
                </c:pt>
                <c:pt idx="646">
                  <c:v>647</c:v>
                </c:pt>
                <c:pt idx="647">
                  <c:v>648</c:v>
                </c:pt>
                <c:pt idx="648">
                  <c:v>649</c:v>
                </c:pt>
                <c:pt idx="649">
                  <c:v>650</c:v>
                </c:pt>
                <c:pt idx="650">
                  <c:v>651</c:v>
                </c:pt>
                <c:pt idx="651">
                  <c:v>652</c:v>
                </c:pt>
                <c:pt idx="652">
                  <c:v>653</c:v>
                </c:pt>
                <c:pt idx="653">
                  <c:v>654</c:v>
                </c:pt>
                <c:pt idx="654">
                  <c:v>655</c:v>
                </c:pt>
                <c:pt idx="655">
                  <c:v>656</c:v>
                </c:pt>
                <c:pt idx="656">
                  <c:v>657</c:v>
                </c:pt>
                <c:pt idx="657">
                  <c:v>658</c:v>
                </c:pt>
                <c:pt idx="658">
                  <c:v>659</c:v>
                </c:pt>
                <c:pt idx="659">
                  <c:v>660</c:v>
                </c:pt>
                <c:pt idx="660">
                  <c:v>661</c:v>
                </c:pt>
                <c:pt idx="661">
                  <c:v>662</c:v>
                </c:pt>
                <c:pt idx="662">
                  <c:v>663</c:v>
                </c:pt>
                <c:pt idx="663">
                  <c:v>664</c:v>
                </c:pt>
                <c:pt idx="664">
                  <c:v>665</c:v>
                </c:pt>
                <c:pt idx="665">
                  <c:v>666</c:v>
                </c:pt>
                <c:pt idx="666">
                  <c:v>667</c:v>
                </c:pt>
                <c:pt idx="667">
                  <c:v>668</c:v>
                </c:pt>
                <c:pt idx="668">
                  <c:v>669</c:v>
                </c:pt>
                <c:pt idx="669">
                  <c:v>670</c:v>
                </c:pt>
                <c:pt idx="670">
                  <c:v>671</c:v>
                </c:pt>
                <c:pt idx="671">
                  <c:v>672</c:v>
                </c:pt>
                <c:pt idx="672">
                  <c:v>673</c:v>
                </c:pt>
                <c:pt idx="673">
                  <c:v>674</c:v>
                </c:pt>
                <c:pt idx="674">
                  <c:v>675</c:v>
                </c:pt>
                <c:pt idx="675">
                  <c:v>676</c:v>
                </c:pt>
                <c:pt idx="676">
                  <c:v>677</c:v>
                </c:pt>
                <c:pt idx="677">
                  <c:v>678</c:v>
                </c:pt>
                <c:pt idx="678">
                  <c:v>679</c:v>
                </c:pt>
                <c:pt idx="679">
                  <c:v>680</c:v>
                </c:pt>
                <c:pt idx="680">
                  <c:v>681</c:v>
                </c:pt>
                <c:pt idx="681">
                  <c:v>682</c:v>
                </c:pt>
                <c:pt idx="682">
                  <c:v>683</c:v>
                </c:pt>
                <c:pt idx="683">
                  <c:v>684</c:v>
                </c:pt>
                <c:pt idx="684">
                  <c:v>685</c:v>
                </c:pt>
                <c:pt idx="685">
                  <c:v>686</c:v>
                </c:pt>
                <c:pt idx="686">
                  <c:v>687</c:v>
                </c:pt>
                <c:pt idx="687">
                  <c:v>688</c:v>
                </c:pt>
                <c:pt idx="688">
                  <c:v>689</c:v>
                </c:pt>
                <c:pt idx="689">
                  <c:v>690</c:v>
                </c:pt>
                <c:pt idx="690">
                  <c:v>691</c:v>
                </c:pt>
                <c:pt idx="691">
                  <c:v>692</c:v>
                </c:pt>
                <c:pt idx="692">
                  <c:v>693</c:v>
                </c:pt>
                <c:pt idx="693">
                  <c:v>694</c:v>
                </c:pt>
                <c:pt idx="694">
                  <c:v>695</c:v>
                </c:pt>
                <c:pt idx="695">
                  <c:v>696</c:v>
                </c:pt>
                <c:pt idx="696">
                  <c:v>697</c:v>
                </c:pt>
                <c:pt idx="697">
                  <c:v>698</c:v>
                </c:pt>
                <c:pt idx="698">
                  <c:v>699</c:v>
                </c:pt>
                <c:pt idx="699">
                  <c:v>700</c:v>
                </c:pt>
                <c:pt idx="700">
                  <c:v>701</c:v>
                </c:pt>
                <c:pt idx="701">
                  <c:v>702</c:v>
                </c:pt>
                <c:pt idx="702">
                  <c:v>703</c:v>
                </c:pt>
                <c:pt idx="703">
                  <c:v>704</c:v>
                </c:pt>
                <c:pt idx="704">
                  <c:v>705</c:v>
                </c:pt>
                <c:pt idx="705">
                  <c:v>706</c:v>
                </c:pt>
                <c:pt idx="706">
                  <c:v>707</c:v>
                </c:pt>
                <c:pt idx="707">
                  <c:v>708</c:v>
                </c:pt>
                <c:pt idx="708">
                  <c:v>709</c:v>
                </c:pt>
                <c:pt idx="709">
                  <c:v>710</c:v>
                </c:pt>
                <c:pt idx="710">
                  <c:v>711</c:v>
                </c:pt>
                <c:pt idx="711">
                  <c:v>712</c:v>
                </c:pt>
                <c:pt idx="712">
                  <c:v>713</c:v>
                </c:pt>
                <c:pt idx="713">
                  <c:v>714</c:v>
                </c:pt>
                <c:pt idx="714">
                  <c:v>715</c:v>
                </c:pt>
                <c:pt idx="715">
                  <c:v>716</c:v>
                </c:pt>
                <c:pt idx="716">
                  <c:v>717</c:v>
                </c:pt>
                <c:pt idx="717">
                  <c:v>718</c:v>
                </c:pt>
                <c:pt idx="718">
                  <c:v>719</c:v>
                </c:pt>
                <c:pt idx="719">
                  <c:v>720</c:v>
                </c:pt>
                <c:pt idx="720">
                  <c:v>721</c:v>
                </c:pt>
                <c:pt idx="721">
                  <c:v>722</c:v>
                </c:pt>
                <c:pt idx="722">
                  <c:v>723</c:v>
                </c:pt>
                <c:pt idx="723">
                  <c:v>724</c:v>
                </c:pt>
                <c:pt idx="724">
                  <c:v>725</c:v>
                </c:pt>
                <c:pt idx="725">
                  <c:v>726</c:v>
                </c:pt>
                <c:pt idx="726">
                  <c:v>727</c:v>
                </c:pt>
                <c:pt idx="727">
                  <c:v>728</c:v>
                </c:pt>
                <c:pt idx="728">
                  <c:v>729</c:v>
                </c:pt>
                <c:pt idx="729">
                  <c:v>730</c:v>
                </c:pt>
                <c:pt idx="730">
                  <c:v>731</c:v>
                </c:pt>
                <c:pt idx="731">
                  <c:v>732</c:v>
                </c:pt>
                <c:pt idx="732">
                  <c:v>733</c:v>
                </c:pt>
                <c:pt idx="733">
                  <c:v>734</c:v>
                </c:pt>
                <c:pt idx="734">
                  <c:v>735</c:v>
                </c:pt>
                <c:pt idx="735">
                  <c:v>736</c:v>
                </c:pt>
                <c:pt idx="736">
                  <c:v>737</c:v>
                </c:pt>
                <c:pt idx="737">
                  <c:v>738</c:v>
                </c:pt>
                <c:pt idx="738">
                  <c:v>739</c:v>
                </c:pt>
                <c:pt idx="739">
                  <c:v>740</c:v>
                </c:pt>
                <c:pt idx="740">
                  <c:v>741</c:v>
                </c:pt>
                <c:pt idx="741">
                  <c:v>742</c:v>
                </c:pt>
                <c:pt idx="742">
                  <c:v>743</c:v>
                </c:pt>
                <c:pt idx="743">
                  <c:v>744</c:v>
                </c:pt>
                <c:pt idx="744">
                  <c:v>745</c:v>
                </c:pt>
                <c:pt idx="745">
                  <c:v>746</c:v>
                </c:pt>
                <c:pt idx="746">
                  <c:v>747</c:v>
                </c:pt>
                <c:pt idx="747">
                  <c:v>748</c:v>
                </c:pt>
                <c:pt idx="748">
                  <c:v>749</c:v>
                </c:pt>
                <c:pt idx="749">
                  <c:v>750</c:v>
                </c:pt>
                <c:pt idx="750">
                  <c:v>751</c:v>
                </c:pt>
                <c:pt idx="751">
                  <c:v>752</c:v>
                </c:pt>
                <c:pt idx="752">
                  <c:v>753</c:v>
                </c:pt>
                <c:pt idx="753">
                  <c:v>754</c:v>
                </c:pt>
                <c:pt idx="754">
                  <c:v>755</c:v>
                </c:pt>
                <c:pt idx="755">
                  <c:v>756</c:v>
                </c:pt>
                <c:pt idx="756">
                  <c:v>757</c:v>
                </c:pt>
                <c:pt idx="757">
                  <c:v>758</c:v>
                </c:pt>
                <c:pt idx="758">
                  <c:v>759</c:v>
                </c:pt>
                <c:pt idx="759">
                  <c:v>760</c:v>
                </c:pt>
                <c:pt idx="760">
                  <c:v>761</c:v>
                </c:pt>
                <c:pt idx="761">
                  <c:v>762</c:v>
                </c:pt>
                <c:pt idx="762">
                  <c:v>763</c:v>
                </c:pt>
                <c:pt idx="763">
                  <c:v>764</c:v>
                </c:pt>
                <c:pt idx="764">
                  <c:v>765</c:v>
                </c:pt>
                <c:pt idx="765">
                  <c:v>766</c:v>
                </c:pt>
                <c:pt idx="766">
                  <c:v>767</c:v>
                </c:pt>
                <c:pt idx="767">
                  <c:v>768</c:v>
                </c:pt>
                <c:pt idx="768">
                  <c:v>769</c:v>
                </c:pt>
                <c:pt idx="769">
                  <c:v>770</c:v>
                </c:pt>
                <c:pt idx="770">
                  <c:v>771</c:v>
                </c:pt>
                <c:pt idx="771">
                  <c:v>772</c:v>
                </c:pt>
                <c:pt idx="772">
                  <c:v>773</c:v>
                </c:pt>
                <c:pt idx="773">
                  <c:v>774</c:v>
                </c:pt>
                <c:pt idx="774">
                  <c:v>775</c:v>
                </c:pt>
                <c:pt idx="775">
                  <c:v>776</c:v>
                </c:pt>
                <c:pt idx="776">
                  <c:v>777</c:v>
                </c:pt>
                <c:pt idx="777">
                  <c:v>778</c:v>
                </c:pt>
                <c:pt idx="778">
                  <c:v>779</c:v>
                </c:pt>
                <c:pt idx="779">
                  <c:v>780</c:v>
                </c:pt>
                <c:pt idx="780">
                  <c:v>781</c:v>
                </c:pt>
                <c:pt idx="781">
                  <c:v>782</c:v>
                </c:pt>
                <c:pt idx="782">
                  <c:v>783</c:v>
                </c:pt>
                <c:pt idx="783">
                  <c:v>784</c:v>
                </c:pt>
                <c:pt idx="784">
                  <c:v>785</c:v>
                </c:pt>
                <c:pt idx="785">
                  <c:v>786</c:v>
                </c:pt>
                <c:pt idx="786">
                  <c:v>787</c:v>
                </c:pt>
                <c:pt idx="787">
                  <c:v>788</c:v>
                </c:pt>
                <c:pt idx="788">
                  <c:v>789</c:v>
                </c:pt>
                <c:pt idx="789">
                  <c:v>790</c:v>
                </c:pt>
                <c:pt idx="790">
                  <c:v>791</c:v>
                </c:pt>
                <c:pt idx="791">
                  <c:v>792</c:v>
                </c:pt>
                <c:pt idx="792">
                  <c:v>793</c:v>
                </c:pt>
                <c:pt idx="793">
                  <c:v>794</c:v>
                </c:pt>
                <c:pt idx="794">
                  <c:v>795</c:v>
                </c:pt>
                <c:pt idx="795">
                  <c:v>796</c:v>
                </c:pt>
                <c:pt idx="796">
                  <c:v>797</c:v>
                </c:pt>
                <c:pt idx="797">
                  <c:v>798</c:v>
                </c:pt>
                <c:pt idx="798">
                  <c:v>799</c:v>
                </c:pt>
                <c:pt idx="799">
                  <c:v>800</c:v>
                </c:pt>
                <c:pt idx="800">
                  <c:v>801</c:v>
                </c:pt>
                <c:pt idx="801">
                  <c:v>802</c:v>
                </c:pt>
                <c:pt idx="802">
                  <c:v>803</c:v>
                </c:pt>
                <c:pt idx="803">
                  <c:v>804</c:v>
                </c:pt>
                <c:pt idx="804">
                  <c:v>805</c:v>
                </c:pt>
                <c:pt idx="805">
                  <c:v>806</c:v>
                </c:pt>
                <c:pt idx="806">
                  <c:v>807</c:v>
                </c:pt>
                <c:pt idx="807">
                  <c:v>808</c:v>
                </c:pt>
                <c:pt idx="808">
                  <c:v>809</c:v>
                </c:pt>
                <c:pt idx="809">
                  <c:v>810</c:v>
                </c:pt>
                <c:pt idx="810">
                  <c:v>811</c:v>
                </c:pt>
                <c:pt idx="811">
                  <c:v>812</c:v>
                </c:pt>
                <c:pt idx="812">
                  <c:v>813</c:v>
                </c:pt>
                <c:pt idx="813">
                  <c:v>814</c:v>
                </c:pt>
                <c:pt idx="814">
                  <c:v>815</c:v>
                </c:pt>
                <c:pt idx="815">
                  <c:v>816</c:v>
                </c:pt>
                <c:pt idx="816">
                  <c:v>817</c:v>
                </c:pt>
                <c:pt idx="817">
                  <c:v>818</c:v>
                </c:pt>
                <c:pt idx="818">
                  <c:v>819</c:v>
                </c:pt>
                <c:pt idx="819">
                  <c:v>820</c:v>
                </c:pt>
                <c:pt idx="820">
                  <c:v>821</c:v>
                </c:pt>
                <c:pt idx="821">
                  <c:v>822</c:v>
                </c:pt>
                <c:pt idx="822">
                  <c:v>823</c:v>
                </c:pt>
                <c:pt idx="823">
                  <c:v>824</c:v>
                </c:pt>
                <c:pt idx="824">
                  <c:v>825</c:v>
                </c:pt>
                <c:pt idx="825">
                  <c:v>826</c:v>
                </c:pt>
                <c:pt idx="826">
                  <c:v>827</c:v>
                </c:pt>
                <c:pt idx="827">
                  <c:v>828</c:v>
                </c:pt>
                <c:pt idx="828">
                  <c:v>829</c:v>
                </c:pt>
                <c:pt idx="829">
                  <c:v>830</c:v>
                </c:pt>
                <c:pt idx="830">
                  <c:v>831</c:v>
                </c:pt>
                <c:pt idx="831">
                  <c:v>832</c:v>
                </c:pt>
                <c:pt idx="832">
                  <c:v>833</c:v>
                </c:pt>
                <c:pt idx="833">
                  <c:v>834</c:v>
                </c:pt>
                <c:pt idx="834">
                  <c:v>835</c:v>
                </c:pt>
                <c:pt idx="835">
                  <c:v>836</c:v>
                </c:pt>
                <c:pt idx="836">
                  <c:v>837</c:v>
                </c:pt>
                <c:pt idx="837">
                  <c:v>838</c:v>
                </c:pt>
                <c:pt idx="838">
                  <c:v>839</c:v>
                </c:pt>
                <c:pt idx="839">
                  <c:v>840</c:v>
                </c:pt>
                <c:pt idx="840">
                  <c:v>841</c:v>
                </c:pt>
                <c:pt idx="841">
                  <c:v>842</c:v>
                </c:pt>
                <c:pt idx="842">
                  <c:v>843</c:v>
                </c:pt>
                <c:pt idx="843">
                  <c:v>844</c:v>
                </c:pt>
                <c:pt idx="844">
                  <c:v>845</c:v>
                </c:pt>
                <c:pt idx="845">
                  <c:v>846</c:v>
                </c:pt>
                <c:pt idx="846">
                  <c:v>847</c:v>
                </c:pt>
                <c:pt idx="847">
                  <c:v>848</c:v>
                </c:pt>
                <c:pt idx="848">
                  <c:v>849</c:v>
                </c:pt>
                <c:pt idx="849">
                  <c:v>850</c:v>
                </c:pt>
                <c:pt idx="850">
                  <c:v>851</c:v>
                </c:pt>
                <c:pt idx="851">
                  <c:v>852</c:v>
                </c:pt>
                <c:pt idx="852">
                  <c:v>853</c:v>
                </c:pt>
                <c:pt idx="853">
                  <c:v>854</c:v>
                </c:pt>
                <c:pt idx="854">
                  <c:v>855</c:v>
                </c:pt>
                <c:pt idx="855">
                  <c:v>856</c:v>
                </c:pt>
                <c:pt idx="856">
                  <c:v>857</c:v>
                </c:pt>
                <c:pt idx="857">
                  <c:v>858</c:v>
                </c:pt>
                <c:pt idx="858">
                  <c:v>859</c:v>
                </c:pt>
                <c:pt idx="859">
                  <c:v>860</c:v>
                </c:pt>
                <c:pt idx="860">
                  <c:v>861</c:v>
                </c:pt>
                <c:pt idx="861">
                  <c:v>862</c:v>
                </c:pt>
                <c:pt idx="862">
                  <c:v>863</c:v>
                </c:pt>
                <c:pt idx="863">
                  <c:v>864</c:v>
                </c:pt>
                <c:pt idx="864">
                  <c:v>865</c:v>
                </c:pt>
                <c:pt idx="865">
                  <c:v>866</c:v>
                </c:pt>
                <c:pt idx="866">
                  <c:v>867</c:v>
                </c:pt>
                <c:pt idx="867">
                  <c:v>868</c:v>
                </c:pt>
                <c:pt idx="868">
                  <c:v>869</c:v>
                </c:pt>
                <c:pt idx="869">
                  <c:v>870</c:v>
                </c:pt>
                <c:pt idx="870">
                  <c:v>871</c:v>
                </c:pt>
                <c:pt idx="871">
                  <c:v>872</c:v>
                </c:pt>
                <c:pt idx="872">
                  <c:v>873</c:v>
                </c:pt>
                <c:pt idx="873">
                  <c:v>874</c:v>
                </c:pt>
                <c:pt idx="874">
                  <c:v>875</c:v>
                </c:pt>
                <c:pt idx="875">
                  <c:v>876</c:v>
                </c:pt>
                <c:pt idx="876">
                  <c:v>877</c:v>
                </c:pt>
                <c:pt idx="877">
                  <c:v>878</c:v>
                </c:pt>
                <c:pt idx="878">
                  <c:v>879</c:v>
                </c:pt>
                <c:pt idx="879">
                  <c:v>880</c:v>
                </c:pt>
                <c:pt idx="880">
                  <c:v>881</c:v>
                </c:pt>
                <c:pt idx="881">
                  <c:v>882</c:v>
                </c:pt>
                <c:pt idx="882">
                  <c:v>883</c:v>
                </c:pt>
              </c:numCache>
            </c:numRef>
          </c:xVal>
          <c:yVal>
            <c:numRef>
              <c:f>'010719'!$K$16:$K$898</c:f>
              <c:numCache>
                <c:formatCode>General</c:formatCode>
                <c:ptCount val="883"/>
                <c:pt idx="0">
                  <c:v>7.21</c:v>
                </c:pt>
                <c:pt idx="1">
                  <c:v>7.3</c:v>
                </c:pt>
                <c:pt idx="2">
                  <c:v>7.37</c:v>
                </c:pt>
                <c:pt idx="3">
                  <c:v>7.49</c:v>
                </c:pt>
                <c:pt idx="4">
                  <c:v>7.6499999999999995</c:v>
                </c:pt>
                <c:pt idx="5">
                  <c:v>7.78</c:v>
                </c:pt>
                <c:pt idx="6">
                  <c:v>7.8599999999999985</c:v>
                </c:pt>
                <c:pt idx="7">
                  <c:v>7.96</c:v>
                </c:pt>
                <c:pt idx="8">
                  <c:v>8.19</c:v>
                </c:pt>
                <c:pt idx="9">
                  <c:v>8.42</c:v>
                </c:pt>
                <c:pt idx="10">
                  <c:v>8.6300000000000008</c:v>
                </c:pt>
                <c:pt idx="11">
                  <c:v>8.84</c:v>
                </c:pt>
                <c:pt idx="12">
                  <c:v>9.0400000000000009</c:v>
                </c:pt>
                <c:pt idx="13">
                  <c:v>9.23</c:v>
                </c:pt>
                <c:pt idx="14">
                  <c:v>9.42</c:v>
                </c:pt>
                <c:pt idx="15">
                  <c:v>9.64</c:v>
                </c:pt>
                <c:pt idx="16">
                  <c:v>9.84</c:v>
                </c:pt>
                <c:pt idx="17">
                  <c:v>10.030000000000001</c:v>
                </c:pt>
                <c:pt idx="18">
                  <c:v>10.220000000000001</c:v>
                </c:pt>
                <c:pt idx="19">
                  <c:v>10.42</c:v>
                </c:pt>
                <c:pt idx="20">
                  <c:v>10.62</c:v>
                </c:pt>
                <c:pt idx="21">
                  <c:v>10.83</c:v>
                </c:pt>
                <c:pt idx="22">
                  <c:v>11.07</c:v>
                </c:pt>
                <c:pt idx="23">
                  <c:v>11.350000000000014</c:v>
                </c:pt>
                <c:pt idx="24">
                  <c:v>11.59</c:v>
                </c:pt>
                <c:pt idx="25">
                  <c:v>11.81</c:v>
                </c:pt>
                <c:pt idx="26">
                  <c:v>12.01</c:v>
                </c:pt>
                <c:pt idx="27">
                  <c:v>12.22</c:v>
                </c:pt>
                <c:pt idx="28">
                  <c:v>12.44</c:v>
                </c:pt>
                <c:pt idx="29">
                  <c:v>12.65</c:v>
                </c:pt>
                <c:pt idx="30">
                  <c:v>12.83</c:v>
                </c:pt>
                <c:pt idx="31">
                  <c:v>13.08</c:v>
                </c:pt>
                <c:pt idx="32">
                  <c:v>13.370000000000006</c:v>
                </c:pt>
                <c:pt idx="33">
                  <c:v>13.68</c:v>
                </c:pt>
                <c:pt idx="34">
                  <c:v>13.88</c:v>
                </c:pt>
                <c:pt idx="35">
                  <c:v>14.06</c:v>
                </c:pt>
                <c:pt idx="36">
                  <c:v>14.26</c:v>
                </c:pt>
                <c:pt idx="37">
                  <c:v>14.46</c:v>
                </c:pt>
                <c:pt idx="38">
                  <c:v>14.77</c:v>
                </c:pt>
                <c:pt idx="39">
                  <c:v>15.06</c:v>
                </c:pt>
                <c:pt idx="40">
                  <c:v>15.26</c:v>
                </c:pt>
                <c:pt idx="41">
                  <c:v>15.5</c:v>
                </c:pt>
                <c:pt idx="42">
                  <c:v>15.66</c:v>
                </c:pt>
                <c:pt idx="43">
                  <c:v>15.81</c:v>
                </c:pt>
                <c:pt idx="44">
                  <c:v>15.950000000000006</c:v>
                </c:pt>
                <c:pt idx="45">
                  <c:v>16.110000000000028</c:v>
                </c:pt>
                <c:pt idx="46">
                  <c:v>16.23</c:v>
                </c:pt>
                <c:pt idx="47">
                  <c:v>16.29</c:v>
                </c:pt>
                <c:pt idx="48">
                  <c:v>16.510000000000005</c:v>
                </c:pt>
                <c:pt idx="49">
                  <c:v>16.82</c:v>
                </c:pt>
                <c:pt idx="50">
                  <c:v>17</c:v>
                </c:pt>
                <c:pt idx="51">
                  <c:v>16.989999999999963</c:v>
                </c:pt>
                <c:pt idx="52">
                  <c:v>17.010000000000005</c:v>
                </c:pt>
                <c:pt idx="53">
                  <c:v>17.110000000000028</c:v>
                </c:pt>
                <c:pt idx="54">
                  <c:v>17.279999999999987</c:v>
                </c:pt>
                <c:pt idx="55">
                  <c:v>17.47</c:v>
                </c:pt>
                <c:pt idx="56">
                  <c:v>17.64</c:v>
                </c:pt>
                <c:pt idx="57">
                  <c:v>17.89</c:v>
                </c:pt>
                <c:pt idx="58">
                  <c:v>18.3</c:v>
                </c:pt>
                <c:pt idx="59">
                  <c:v>18.53</c:v>
                </c:pt>
                <c:pt idx="60">
                  <c:v>18.579999999999988</c:v>
                </c:pt>
                <c:pt idx="61">
                  <c:v>18.579999999999988</c:v>
                </c:pt>
                <c:pt idx="62">
                  <c:v>18.739999999999988</c:v>
                </c:pt>
                <c:pt idx="63">
                  <c:v>19.04</c:v>
                </c:pt>
                <c:pt idx="64">
                  <c:v>19.190000000000001</c:v>
                </c:pt>
                <c:pt idx="65">
                  <c:v>19.23</c:v>
                </c:pt>
                <c:pt idx="66">
                  <c:v>19.010000000000005</c:v>
                </c:pt>
                <c:pt idx="67">
                  <c:v>18.489999999999963</c:v>
                </c:pt>
                <c:pt idx="68">
                  <c:v>18.39</c:v>
                </c:pt>
                <c:pt idx="69">
                  <c:v>18.77</c:v>
                </c:pt>
                <c:pt idx="70">
                  <c:v>19.03</c:v>
                </c:pt>
                <c:pt idx="71">
                  <c:v>19.130000000000027</c:v>
                </c:pt>
                <c:pt idx="72">
                  <c:v>19.21</c:v>
                </c:pt>
                <c:pt idx="73">
                  <c:v>19.29</c:v>
                </c:pt>
                <c:pt idx="74">
                  <c:v>19.37</c:v>
                </c:pt>
                <c:pt idx="75">
                  <c:v>19.39</c:v>
                </c:pt>
                <c:pt idx="76">
                  <c:v>19.41</c:v>
                </c:pt>
                <c:pt idx="77">
                  <c:v>19.399999999999999</c:v>
                </c:pt>
                <c:pt idx="78">
                  <c:v>19.420000000000002</c:v>
                </c:pt>
                <c:pt idx="79">
                  <c:v>19.41</c:v>
                </c:pt>
                <c:pt idx="80">
                  <c:v>19.350000000000001</c:v>
                </c:pt>
                <c:pt idx="81">
                  <c:v>19.25</c:v>
                </c:pt>
                <c:pt idx="82">
                  <c:v>19.21</c:v>
                </c:pt>
                <c:pt idx="83">
                  <c:v>19.21</c:v>
                </c:pt>
                <c:pt idx="84">
                  <c:v>19.27</c:v>
                </c:pt>
                <c:pt idx="85">
                  <c:v>19.29</c:v>
                </c:pt>
                <c:pt idx="86">
                  <c:v>19.309999999999999</c:v>
                </c:pt>
                <c:pt idx="87">
                  <c:v>19.22</c:v>
                </c:pt>
                <c:pt idx="88">
                  <c:v>19.110000000000028</c:v>
                </c:pt>
                <c:pt idx="89">
                  <c:v>19.05</c:v>
                </c:pt>
                <c:pt idx="90">
                  <c:v>19.010000000000005</c:v>
                </c:pt>
                <c:pt idx="91">
                  <c:v>18.979999999999986</c:v>
                </c:pt>
                <c:pt idx="92">
                  <c:v>18.95</c:v>
                </c:pt>
                <c:pt idx="93">
                  <c:v>18.97</c:v>
                </c:pt>
                <c:pt idx="94">
                  <c:v>19.010000000000005</c:v>
                </c:pt>
                <c:pt idx="95">
                  <c:v>19.010000000000005</c:v>
                </c:pt>
                <c:pt idx="96">
                  <c:v>18.8</c:v>
                </c:pt>
                <c:pt idx="97">
                  <c:v>18.630000000000027</c:v>
                </c:pt>
                <c:pt idx="98">
                  <c:v>18.7</c:v>
                </c:pt>
                <c:pt idx="99">
                  <c:v>18.82</c:v>
                </c:pt>
                <c:pt idx="100">
                  <c:v>18.850000000000001</c:v>
                </c:pt>
                <c:pt idx="101">
                  <c:v>18.79</c:v>
                </c:pt>
                <c:pt idx="102">
                  <c:v>18.7</c:v>
                </c:pt>
                <c:pt idx="103">
                  <c:v>18.7</c:v>
                </c:pt>
                <c:pt idx="104">
                  <c:v>18.829999999999988</c:v>
                </c:pt>
                <c:pt idx="105">
                  <c:v>18.899999999999999</c:v>
                </c:pt>
                <c:pt idx="106">
                  <c:v>18.95</c:v>
                </c:pt>
                <c:pt idx="107">
                  <c:v>18.920000000000002</c:v>
                </c:pt>
                <c:pt idx="108">
                  <c:v>18.91</c:v>
                </c:pt>
                <c:pt idx="109">
                  <c:v>18.88</c:v>
                </c:pt>
                <c:pt idx="110">
                  <c:v>18.73</c:v>
                </c:pt>
                <c:pt idx="111">
                  <c:v>18.760000000000002</c:v>
                </c:pt>
                <c:pt idx="112">
                  <c:v>18.89</c:v>
                </c:pt>
                <c:pt idx="113">
                  <c:v>18.899999999999999</c:v>
                </c:pt>
                <c:pt idx="114">
                  <c:v>18.84</c:v>
                </c:pt>
                <c:pt idx="115">
                  <c:v>18.779999999999987</c:v>
                </c:pt>
                <c:pt idx="116">
                  <c:v>18.649999999999999</c:v>
                </c:pt>
                <c:pt idx="117">
                  <c:v>18.649999999999999</c:v>
                </c:pt>
                <c:pt idx="118">
                  <c:v>18.73</c:v>
                </c:pt>
                <c:pt idx="119">
                  <c:v>18.670000000000005</c:v>
                </c:pt>
                <c:pt idx="120">
                  <c:v>18.670000000000005</c:v>
                </c:pt>
                <c:pt idx="121">
                  <c:v>18.77</c:v>
                </c:pt>
                <c:pt idx="122">
                  <c:v>18.809999999999999</c:v>
                </c:pt>
                <c:pt idx="123">
                  <c:v>18.68</c:v>
                </c:pt>
                <c:pt idx="124">
                  <c:v>18.579999999999988</c:v>
                </c:pt>
                <c:pt idx="125">
                  <c:v>18.579999999999988</c:v>
                </c:pt>
                <c:pt idx="126">
                  <c:v>18.68</c:v>
                </c:pt>
                <c:pt idx="127">
                  <c:v>18.77</c:v>
                </c:pt>
                <c:pt idx="128">
                  <c:v>18.850000000000001</c:v>
                </c:pt>
                <c:pt idx="129">
                  <c:v>18.760000000000002</c:v>
                </c:pt>
                <c:pt idx="130">
                  <c:v>18.559999999999999</c:v>
                </c:pt>
                <c:pt idx="131">
                  <c:v>18.52</c:v>
                </c:pt>
                <c:pt idx="132">
                  <c:v>18.649999999999999</c:v>
                </c:pt>
                <c:pt idx="133">
                  <c:v>18.75</c:v>
                </c:pt>
                <c:pt idx="134">
                  <c:v>18.73</c:v>
                </c:pt>
                <c:pt idx="135">
                  <c:v>18.71</c:v>
                </c:pt>
                <c:pt idx="136">
                  <c:v>18.71</c:v>
                </c:pt>
                <c:pt idx="137">
                  <c:v>18.690000000000001</c:v>
                </c:pt>
                <c:pt idx="138">
                  <c:v>18.73</c:v>
                </c:pt>
                <c:pt idx="139">
                  <c:v>18.71</c:v>
                </c:pt>
                <c:pt idx="140">
                  <c:v>18.59</c:v>
                </c:pt>
                <c:pt idx="141">
                  <c:v>18.47</c:v>
                </c:pt>
                <c:pt idx="142">
                  <c:v>18.489999999999963</c:v>
                </c:pt>
                <c:pt idx="143">
                  <c:v>18.55</c:v>
                </c:pt>
                <c:pt idx="144">
                  <c:v>18.52</c:v>
                </c:pt>
                <c:pt idx="145">
                  <c:v>18.439999999999987</c:v>
                </c:pt>
                <c:pt idx="146">
                  <c:v>18.34</c:v>
                </c:pt>
                <c:pt idx="147">
                  <c:v>18.45</c:v>
                </c:pt>
                <c:pt idx="148">
                  <c:v>18.54</c:v>
                </c:pt>
                <c:pt idx="149">
                  <c:v>18.489999999999963</c:v>
                </c:pt>
                <c:pt idx="150">
                  <c:v>18.510000000000005</c:v>
                </c:pt>
                <c:pt idx="151">
                  <c:v>18.54</c:v>
                </c:pt>
                <c:pt idx="152">
                  <c:v>18.54</c:v>
                </c:pt>
                <c:pt idx="153">
                  <c:v>18.649999999999999</c:v>
                </c:pt>
                <c:pt idx="154">
                  <c:v>18.829999999999988</c:v>
                </c:pt>
                <c:pt idx="155">
                  <c:v>18.850000000000001</c:v>
                </c:pt>
                <c:pt idx="156">
                  <c:v>18.809999999999999</c:v>
                </c:pt>
                <c:pt idx="157">
                  <c:v>18.75</c:v>
                </c:pt>
                <c:pt idx="158">
                  <c:v>18.87</c:v>
                </c:pt>
                <c:pt idx="159">
                  <c:v>18.979999999999986</c:v>
                </c:pt>
                <c:pt idx="160">
                  <c:v>18.91</c:v>
                </c:pt>
                <c:pt idx="161">
                  <c:v>18.809999999999999</c:v>
                </c:pt>
                <c:pt idx="162">
                  <c:v>18.68</c:v>
                </c:pt>
                <c:pt idx="163">
                  <c:v>18.739999999999988</c:v>
                </c:pt>
                <c:pt idx="164">
                  <c:v>18.73</c:v>
                </c:pt>
                <c:pt idx="165">
                  <c:v>18.7</c:v>
                </c:pt>
                <c:pt idx="166">
                  <c:v>18.630000000000027</c:v>
                </c:pt>
                <c:pt idx="167">
                  <c:v>18.459999999999987</c:v>
                </c:pt>
                <c:pt idx="168">
                  <c:v>18.630000000000027</c:v>
                </c:pt>
                <c:pt idx="169">
                  <c:v>18.579999999999988</c:v>
                </c:pt>
                <c:pt idx="170">
                  <c:v>18.47</c:v>
                </c:pt>
                <c:pt idx="171">
                  <c:v>18.39</c:v>
                </c:pt>
                <c:pt idx="172">
                  <c:v>18.47</c:v>
                </c:pt>
                <c:pt idx="173">
                  <c:v>18.36</c:v>
                </c:pt>
                <c:pt idx="174">
                  <c:v>18.34</c:v>
                </c:pt>
                <c:pt idx="175">
                  <c:v>18.309999999999999</c:v>
                </c:pt>
                <c:pt idx="176">
                  <c:v>18.29</c:v>
                </c:pt>
                <c:pt idx="177">
                  <c:v>18.3</c:v>
                </c:pt>
                <c:pt idx="178">
                  <c:v>18.260000000000002</c:v>
                </c:pt>
                <c:pt idx="179">
                  <c:v>18.279999999999987</c:v>
                </c:pt>
                <c:pt idx="180">
                  <c:v>18.25</c:v>
                </c:pt>
                <c:pt idx="181">
                  <c:v>18.239999999999988</c:v>
                </c:pt>
                <c:pt idx="182">
                  <c:v>18.22</c:v>
                </c:pt>
                <c:pt idx="183">
                  <c:v>18.21</c:v>
                </c:pt>
                <c:pt idx="184">
                  <c:v>18.23</c:v>
                </c:pt>
                <c:pt idx="185">
                  <c:v>18.2</c:v>
                </c:pt>
                <c:pt idx="186">
                  <c:v>18.16</c:v>
                </c:pt>
                <c:pt idx="187">
                  <c:v>18.16</c:v>
                </c:pt>
                <c:pt idx="188">
                  <c:v>18.21</c:v>
                </c:pt>
                <c:pt idx="189">
                  <c:v>18.23</c:v>
                </c:pt>
                <c:pt idx="190">
                  <c:v>18.3</c:v>
                </c:pt>
                <c:pt idx="191">
                  <c:v>18.279999999999987</c:v>
                </c:pt>
                <c:pt idx="192">
                  <c:v>18.260000000000002</c:v>
                </c:pt>
                <c:pt idx="193">
                  <c:v>18.27</c:v>
                </c:pt>
                <c:pt idx="194">
                  <c:v>18.309999999999999</c:v>
                </c:pt>
                <c:pt idx="195">
                  <c:v>18.29</c:v>
                </c:pt>
                <c:pt idx="196">
                  <c:v>18.329999999999988</c:v>
                </c:pt>
                <c:pt idx="197">
                  <c:v>18.399999999999999</c:v>
                </c:pt>
                <c:pt idx="198">
                  <c:v>18.420000000000002</c:v>
                </c:pt>
                <c:pt idx="199">
                  <c:v>18.41</c:v>
                </c:pt>
                <c:pt idx="200">
                  <c:v>18.459999999999987</c:v>
                </c:pt>
                <c:pt idx="201">
                  <c:v>18.510000000000005</c:v>
                </c:pt>
                <c:pt idx="202">
                  <c:v>18.559999999999999</c:v>
                </c:pt>
                <c:pt idx="203">
                  <c:v>18.610000000000028</c:v>
                </c:pt>
                <c:pt idx="204">
                  <c:v>18.670000000000005</c:v>
                </c:pt>
                <c:pt idx="205">
                  <c:v>18.75</c:v>
                </c:pt>
                <c:pt idx="206">
                  <c:v>18.79</c:v>
                </c:pt>
                <c:pt idx="207">
                  <c:v>18.84</c:v>
                </c:pt>
                <c:pt idx="208">
                  <c:v>18.95</c:v>
                </c:pt>
                <c:pt idx="209">
                  <c:v>19.07</c:v>
                </c:pt>
                <c:pt idx="210">
                  <c:v>19.079999999999988</c:v>
                </c:pt>
                <c:pt idx="211">
                  <c:v>19.07</c:v>
                </c:pt>
                <c:pt idx="212">
                  <c:v>19.07</c:v>
                </c:pt>
                <c:pt idx="213">
                  <c:v>19.14</c:v>
                </c:pt>
                <c:pt idx="214">
                  <c:v>19.18</c:v>
                </c:pt>
                <c:pt idx="215">
                  <c:v>19.239999999999988</c:v>
                </c:pt>
                <c:pt idx="216">
                  <c:v>19.22</c:v>
                </c:pt>
                <c:pt idx="217">
                  <c:v>19.149999999999999</c:v>
                </c:pt>
                <c:pt idx="218">
                  <c:v>19.22</c:v>
                </c:pt>
                <c:pt idx="219">
                  <c:v>19.29</c:v>
                </c:pt>
                <c:pt idx="220">
                  <c:v>19.399999999999999</c:v>
                </c:pt>
                <c:pt idx="221">
                  <c:v>19.53</c:v>
                </c:pt>
                <c:pt idx="222">
                  <c:v>19.59</c:v>
                </c:pt>
                <c:pt idx="223">
                  <c:v>19.53</c:v>
                </c:pt>
                <c:pt idx="224">
                  <c:v>19.5</c:v>
                </c:pt>
                <c:pt idx="225">
                  <c:v>19.55</c:v>
                </c:pt>
                <c:pt idx="226">
                  <c:v>19.559999999999999</c:v>
                </c:pt>
                <c:pt idx="227">
                  <c:v>19.59</c:v>
                </c:pt>
                <c:pt idx="228">
                  <c:v>19.600000000000001</c:v>
                </c:pt>
                <c:pt idx="229">
                  <c:v>19.479999999999986</c:v>
                </c:pt>
                <c:pt idx="230">
                  <c:v>19.34</c:v>
                </c:pt>
                <c:pt idx="231">
                  <c:v>19.36</c:v>
                </c:pt>
                <c:pt idx="232">
                  <c:v>19.36</c:v>
                </c:pt>
                <c:pt idx="233">
                  <c:v>19.3</c:v>
                </c:pt>
                <c:pt idx="234">
                  <c:v>19.350000000000001</c:v>
                </c:pt>
                <c:pt idx="235">
                  <c:v>19.459999999999987</c:v>
                </c:pt>
                <c:pt idx="236">
                  <c:v>19.510000000000005</c:v>
                </c:pt>
                <c:pt idx="237">
                  <c:v>19.510000000000005</c:v>
                </c:pt>
                <c:pt idx="238">
                  <c:v>19.39</c:v>
                </c:pt>
                <c:pt idx="239">
                  <c:v>19.399999999999999</c:v>
                </c:pt>
                <c:pt idx="240">
                  <c:v>19.45</c:v>
                </c:pt>
                <c:pt idx="241">
                  <c:v>19.45</c:v>
                </c:pt>
                <c:pt idx="242">
                  <c:v>19.39</c:v>
                </c:pt>
                <c:pt idx="243">
                  <c:v>19.479999999999986</c:v>
                </c:pt>
                <c:pt idx="244">
                  <c:v>19.54</c:v>
                </c:pt>
                <c:pt idx="245">
                  <c:v>19.670000000000005</c:v>
                </c:pt>
                <c:pt idx="246">
                  <c:v>19.5</c:v>
                </c:pt>
                <c:pt idx="247">
                  <c:v>19.53</c:v>
                </c:pt>
                <c:pt idx="248">
                  <c:v>19.71</c:v>
                </c:pt>
                <c:pt idx="249">
                  <c:v>19.89</c:v>
                </c:pt>
                <c:pt idx="250">
                  <c:v>19.959999999999987</c:v>
                </c:pt>
                <c:pt idx="251">
                  <c:v>20.03</c:v>
                </c:pt>
                <c:pt idx="252">
                  <c:v>20.05</c:v>
                </c:pt>
                <c:pt idx="253">
                  <c:v>20.03</c:v>
                </c:pt>
                <c:pt idx="254">
                  <c:v>19.989999999999963</c:v>
                </c:pt>
                <c:pt idx="255">
                  <c:v>19.91</c:v>
                </c:pt>
                <c:pt idx="256">
                  <c:v>19.95</c:v>
                </c:pt>
                <c:pt idx="257">
                  <c:v>19.850000000000001</c:v>
                </c:pt>
                <c:pt idx="258">
                  <c:v>19.75</c:v>
                </c:pt>
                <c:pt idx="259">
                  <c:v>19.579999999999988</c:v>
                </c:pt>
                <c:pt idx="260">
                  <c:v>19.579999999999988</c:v>
                </c:pt>
                <c:pt idx="261">
                  <c:v>19.7</c:v>
                </c:pt>
                <c:pt idx="262">
                  <c:v>19.739999999999988</c:v>
                </c:pt>
                <c:pt idx="263">
                  <c:v>19.809999999999999</c:v>
                </c:pt>
                <c:pt idx="264">
                  <c:v>19.79</c:v>
                </c:pt>
                <c:pt idx="265">
                  <c:v>19.91</c:v>
                </c:pt>
                <c:pt idx="266">
                  <c:v>19.97</c:v>
                </c:pt>
                <c:pt idx="267">
                  <c:v>20.100000000000001</c:v>
                </c:pt>
                <c:pt idx="268">
                  <c:v>20.14</c:v>
                </c:pt>
                <c:pt idx="269">
                  <c:v>20.190000000000001</c:v>
                </c:pt>
                <c:pt idx="270">
                  <c:v>20.190000000000001</c:v>
                </c:pt>
                <c:pt idx="271">
                  <c:v>20.2</c:v>
                </c:pt>
                <c:pt idx="272">
                  <c:v>20.21</c:v>
                </c:pt>
                <c:pt idx="273">
                  <c:v>20.22</c:v>
                </c:pt>
                <c:pt idx="274">
                  <c:v>20.25</c:v>
                </c:pt>
                <c:pt idx="275">
                  <c:v>20.25</c:v>
                </c:pt>
                <c:pt idx="276">
                  <c:v>20.25</c:v>
                </c:pt>
                <c:pt idx="277">
                  <c:v>20.25</c:v>
                </c:pt>
                <c:pt idx="278">
                  <c:v>20.25</c:v>
                </c:pt>
                <c:pt idx="279">
                  <c:v>20.260000000000002</c:v>
                </c:pt>
                <c:pt idx="280">
                  <c:v>20.25</c:v>
                </c:pt>
                <c:pt idx="281">
                  <c:v>20.25</c:v>
                </c:pt>
                <c:pt idx="282">
                  <c:v>20.25</c:v>
                </c:pt>
                <c:pt idx="283">
                  <c:v>20.260000000000002</c:v>
                </c:pt>
                <c:pt idx="284">
                  <c:v>20.25</c:v>
                </c:pt>
                <c:pt idx="285">
                  <c:v>20.25</c:v>
                </c:pt>
                <c:pt idx="286">
                  <c:v>20.25</c:v>
                </c:pt>
                <c:pt idx="287">
                  <c:v>20.22</c:v>
                </c:pt>
                <c:pt idx="288">
                  <c:v>20.149999999999999</c:v>
                </c:pt>
                <c:pt idx="289">
                  <c:v>20.100000000000001</c:v>
                </c:pt>
                <c:pt idx="290">
                  <c:v>20.130000000000027</c:v>
                </c:pt>
                <c:pt idx="291">
                  <c:v>20.130000000000027</c:v>
                </c:pt>
                <c:pt idx="292">
                  <c:v>20.190000000000001</c:v>
                </c:pt>
                <c:pt idx="293">
                  <c:v>20.22</c:v>
                </c:pt>
                <c:pt idx="294">
                  <c:v>20.239999999999988</c:v>
                </c:pt>
                <c:pt idx="295">
                  <c:v>20.25</c:v>
                </c:pt>
                <c:pt idx="296">
                  <c:v>20.25</c:v>
                </c:pt>
                <c:pt idx="297">
                  <c:v>20.260000000000002</c:v>
                </c:pt>
                <c:pt idx="298">
                  <c:v>20.260000000000002</c:v>
                </c:pt>
                <c:pt idx="299">
                  <c:v>20.27</c:v>
                </c:pt>
                <c:pt idx="300">
                  <c:v>20.27</c:v>
                </c:pt>
                <c:pt idx="301">
                  <c:v>20.27</c:v>
                </c:pt>
                <c:pt idx="302">
                  <c:v>20.27</c:v>
                </c:pt>
                <c:pt idx="303">
                  <c:v>20.27</c:v>
                </c:pt>
                <c:pt idx="304">
                  <c:v>20.27</c:v>
                </c:pt>
                <c:pt idx="305">
                  <c:v>20.27</c:v>
                </c:pt>
                <c:pt idx="306">
                  <c:v>20.27</c:v>
                </c:pt>
                <c:pt idx="307">
                  <c:v>20.27</c:v>
                </c:pt>
                <c:pt idx="308">
                  <c:v>20.25</c:v>
                </c:pt>
                <c:pt idx="309">
                  <c:v>20.27</c:v>
                </c:pt>
                <c:pt idx="310">
                  <c:v>20.260000000000002</c:v>
                </c:pt>
                <c:pt idx="311">
                  <c:v>20.27</c:v>
                </c:pt>
                <c:pt idx="312">
                  <c:v>20.260000000000002</c:v>
                </c:pt>
                <c:pt idx="313">
                  <c:v>20.260000000000002</c:v>
                </c:pt>
                <c:pt idx="314">
                  <c:v>20.260000000000002</c:v>
                </c:pt>
                <c:pt idx="315">
                  <c:v>20.260000000000002</c:v>
                </c:pt>
                <c:pt idx="316">
                  <c:v>20.260000000000002</c:v>
                </c:pt>
                <c:pt idx="317">
                  <c:v>20.260000000000002</c:v>
                </c:pt>
                <c:pt idx="318">
                  <c:v>20.260000000000002</c:v>
                </c:pt>
                <c:pt idx="319">
                  <c:v>20.260000000000002</c:v>
                </c:pt>
                <c:pt idx="320">
                  <c:v>20.260000000000002</c:v>
                </c:pt>
                <c:pt idx="321">
                  <c:v>20.260000000000002</c:v>
                </c:pt>
                <c:pt idx="322">
                  <c:v>20.260000000000002</c:v>
                </c:pt>
                <c:pt idx="323">
                  <c:v>20.260000000000002</c:v>
                </c:pt>
                <c:pt idx="324">
                  <c:v>20.25</c:v>
                </c:pt>
                <c:pt idx="325">
                  <c:v>20.25</c:v>
                </c:pt>
                <c:pt idx="326">
                  <c:v>20.25</c:v>
                </c:pt>
                <c:pt idx="327">
                  <c:v>20.25</c:v>
                </c:pt>
                <c:pt idx="328">
                  <c:v>20.25</c:v>
                </c:pt>
                <c:pt idx="329">
                  <c:v>20.25</c:v>
                </c:pt>
                <c:pt idx="330">
                  <c:v>20.239999999999988</c:v>
                </c:pt>
                <c:pt idx="331">
                  <c:v>20.25</c:v>
                </c:pt>
                <c:pt idx="332">
                  <c:v>20.25</c:v>
                </c:pt>
                <c:pt idx="333">
                  <c:v>20.239999999999988</c:v>
                </c:pt>
                <c:pt idx="334">
                  <c:v>20.25</c:v>
                </c:pt>
                <c:pt idx="335">
                  <c:v>20.239999999999988</c:v>
                </c:pt>
                <c:pt idx="336">
                  <c:v>20.25</c:v>
                </c:pt>
                <c:pt idx="337">
                  <c:v>20.25</c:v>
                </c:pt>
                <c:pt idx="338">
                  <c:v>20.25</c:v>
                </c:pt>
                <c:pt idx="339">
                  <c:v>20.239999999999988</c:v>
                </c:pt>
                <c:pt idx="340">
                  <c:v>20.239999999999988</c:v>
                </c:pt>
                <c:pt idx="341">
                  <c:v>20.239999999999988</c:v>
                </c:pt>
                <c:pt idx="342">
                  <c:v>20.239999999999988</c:v>
                </c:pt>
                <c:pt idx="343">
                  <c:v>20.239999999999988</c:v>
                </c:pt>
                <c:pt idx="344">
                  <c:v>20.239999999999988</c:v>
                </c:pt>
                <c:pt idx="345">
                  <c:v>20.239999999999988</c:v>
                </c:pt>
                <c:pt idx="346">
                  <c:v>20.239999999999988</c:v>
                </c:pt>
                <c:pt idx="347">
                  <c:v>20.239999999999988</c:v>
                </c:pt>
                <c:pt idx="348">
                  <c:v>20.239999999999988</c:v>
                </c:pt>
                <c:pt idx="349">
                  <c:v>20.239999999999988</c:v>
                </c:pt>
                <c:pt idx="350">
                  <c:v>20.239999999999988</c:v>
                </c:pt>
                <c:pt idx="351">
                  <c:v>20.239999999999988</c:v>
                </c:pt>
                <c:pt idx="352">
                  <c:v>20.239999999999988</c:v>
                </c:pt>
                <c:pt idx="353">
                  <c:v>20.239999999999988</c:v>
                </c:pt>
                <c:pt idx="354">
                  <c:v>20.239999999999988</c:v>
                </c:pt>
                <c:pt idx="355">
                  <c:v>20.25</c:v>
                </c:pt>
                <c:pt idx="356">
                  <c:v>20.25</c:v>
                </c:pt>
                <c:pt idx="357">
                  <c:v>20.25</c:v>
                </c:pt>
                <c:pt idx="358">
                  <c:v>20.25</c:v>
                </c:pt>
                <c:pt idx="359">
                  <c:v>20.260000000000002</c:v>
                </c:pt>
                <c:pt idx="360">
                  <c:v>20.260000000000002</c:v>
                </c:pt>
                <c:pt idx="361">
                  <c:v>20.260000000000002</c:v>
                </c:pt>
                <c:pt idx="362">
                  <c:v>20.27</c:v>
                </c:pt>
                <c:pt idx="363">
                  <c:v>20.27</c:v>
                </c:pt>
                <c:pt idx="364">
                  <c:v>20.27</c:v>
                </c:pt>
                <c:pt idx="365">
                  <c:v>20.27</c:v>
                </c:pt>
                <c:pt idx="366">
                  <c:v>20.27</c:v>
                </c:pt>
                <c:pt idx="367">
                  <c:v>20.279999999999987</c:v>
                </c:pt>
                <c:pt idx="368">
                  <c:v>20.279999999999987</c:v>
                </c:pt>
                <c:pt idx="369">
                  <c:v>20.29</c:v>
                </c:pt>
                <c:pt idx="370">
                  <c:v>20.29</c:v>
                </c:pt>
                <c:pt idx="371">
                  <c:v>20.27</c:v>
                </c:pt>
                <c:pt idx="372">
                  <c:v>20.29</c:v>
                </c:pt>
                <c:pt idx="373">
                  <c:v>20.29</c:v>
                </c:pt>
                <c:pt idx="374">
                  <c:v>20.29</c:v>
                </c:pt>
                <c:pt idx="375">
                  <c:v>20.29</c:v>
                </c:pt>
                <c:pt idx="376">
                  <c:v>20.3</c:v>
                </c:pt>
                <c:pt idx="377">
                  <c:v>20.29</c:v>
                </c:pt>
                <c:pt idx="378">
                  <c:v>20.309999999999999</c:v>
                </c:pt>
                <c:pt idx="379">
                  <c:v>20.309999999999999</c:v>
                </c:pt>
                <c:pt idx="380">
                  <c:v>20.309999999999999</c:v>
                </c:pt>
                <c:pt idx="381">
                  <c:v>20.309999999999999</c:v>
                </c:pt>
                <c:pt idx="382">
                  <c:v>20.309999999999999</c:v>
                </c:pt>
                <c:pt idx="383">
                  <c:v>20.309999999999999</c:v>
                </c:pt>
                <c:pt idx="384">
                  <c:v>20.309999999999999</c:v>
                </c:pt>
                <c:pt idx="385">
                  <c:v>20.309999999999999</c:v>
                </c:pt>
                <c:pt idx="386">
                  <c:v>20.309999999999999</c:v>
                </c:pt>
                <c:pt idx="387">
                  <c:v>20.309999999999999</c:v>
                </c:pt>
                <c:pt idx="388">
                  <c:v>20.32</c:v>
                </c:pt>
                <c:pt idx="389">
                  <c:v>20.32</c:v>
                </c:pt>
                <c:pt idx="390">
                  <c:v>20.32</c:v>
                </c:pt>
                <c:pt idx="391">
                  <c:v>20.32</c:v>
                </c:pt>
                <c:pt idx="392">
                  <c:v>20.32</c:v>
                </c:pt>
                <c:pt idx="393">
                  <c:v>20.32</c:v>
                </c:pt>
                <c:pt idx="394">
                  <c:v>20.329999999999988</c:v>
                </c:pt>
                <c:pt idx="395">
                  <c:v>20.329999999999988</c:v>
                </c:pt>
                <c:pt idx="396">
                  <c:v>20.329999999999988</c:v>
                </c:pt>
                <c:pt idx="397">
                  <c:v>20.329999999999988</c:v>
                </c:pt>
                <c:pt idx="398">
                  <c:v>20.329999999999988</c:v>
                </c:pt>
                <c:pt idx="399">
                  <c:v>20.329999999999988</c:v>
                </c:pt>
                <c:pt idx="400">
                  <c:v>20.329999999999988</c:v>
                </c:pt>
                <c:pt idx="401">
                  <c:v>20.329999999999988</c:v>
                </c:pt>
                <c:pt idx="402">
                  <c:v>20.329999999999988</c:v>
                </c:pt>
                <c:pt idx="403">
                  <c:v>20.329999999999988</c:v>
                </c:pt>
                <c:pt idx="404">
                  <c:v>20.34</c:v>
                </c:pt>
                <c:pt idx="405">
                  <c:v>20.34</c:v>
                </c:pt>
                <c:pt idx="406">
                  <c:v>20.329999999999988</c:v>
                </c:pt>
                <c:pt idx="407">
                  <c:v>20.329999999999988</c:v>
                </c:pt>
                <c:pt idx="408">
                  <c:v>20.329999999999988</c:v>
                </c:pt>
                <c:pt idx="409">
                  <c:v>20.329999999999988</c:v>
                </c:pt>
                <c:pt idx="410">
                  <c:v>20.329999999999988</c:v>
                </c:pt>
                <c:pt idx="411">
                  <c:v>20.329999999999988</c:v>
                </c:pt>
                <c:pt idx="412">
                  <c:v>20.34</c:v>
                </c:pt>
                <c:pt idx="413">
                  <c:v>20.34</c:v>
                </c:pt>
                <c:pt idx="414">
                  <c:v>20.34</c:v>
                </c:pt>
                <c:pt idx="415">
                  <c:v>20.34</c:v>
                </c:pt>
                <c:pt idx="416">
                  <c:v>20.34</c:v>
                </c:pt>
                <c:pt idx="417">
                  <c:v>20.34</c:v>
                </c:pt>
                <c:pt idx="418">
                  <c:v>20.350000000000001</c:v>
                </c:pt>
                <c:pt idx="419">
                  <c:v>20.350000000000001</c:v>
                </c:pt>
                <c:pt idx="420">
                  <c:v>20.350000000000001</c:v>
                </c:pt>
                <c:pt idx="421">
                  <c:v>20.350000000000001</c:v>
                </c:pt>
                <c:pt idx="422">
                  <c:v>20.350000000000001</c:v>
                </c:pt>
                <c:pt idx="423">
                  <c:v>20.36</c:v>
                </c:pt>
                <c:pt idx="424">
                  <c:v>20.36</c:v>
                </c:pt>
                <c:pt idx="425">
                  <c:v>20.36</c:v>
                </c:pt>
                <c:pt idx="426">
                  <c:v>20.36</c:v>
                </c:pt>
                <c:pt idx="427">
                  <c:v>20.37</c:v>
                </c:pt>
                <c:pt idx="428">
                  <c:v>20.37</c:v>
                </c:pt>
                <c:pt idx="429">
                  <c:v>20.37</c:v>
                </c:pt>
                <c:pt idx="430">
                  <c:v>20.37</c:v>
                </c:pt>
                <c:pt idx="431">
                  <c:v>20.37</c:v>
                </c:pt>
                <c:pt idx="432">
                  <c:v>20.37</c:v>
                </c:pt>
                <c:pt idx="433">
                  <c:v>20.37</c:v>
                </c:pt>
                <c:pt idx="434">
                  <c:v>20.38</c:v>
                </c:pt>
                <c:pt idx="435">
                  <c:v>20.38</c:v>
                </c:pt>
                <c:pt idx="436">
                  <c:v>20.39</c:v>
                </c:pt>
                <c:pt idx="437">
                  <c:v>20.39</c:v>
                </c:pt>
                <c:pt idx="438">
                  <c:v>20.38</c:v>
                </c:pt>
                <c:pt idx="439">
                  <c:v>20.38</c:v>
                </c:pt>
                <c:pt idx="440">
                  <c:v>20.39</c:v>
                </c:pt>
                <c:pt idx="441">
                  <c:v>20.39</c:v>
                </c:pt>
                <c:pt idx="442">
                  <c:v>20.39</c:v>
                </c:pt>
                <c:pt idx="443">
                  <c:v>20.39</c:v>
                </c:pt>
                <c:pt idx="444">
                  <c:v>20.39</c:v>
                </c:pt>
                <c:pt idx="445">
                  <c:v>20.39</c:v>
                </c:pt>
                <c:pt idx="446">
                  <c:v>20.399999999999999</c:v>
                </c:pt>
                <c:pt idx="447">
                  <c:v>20.39</c:v>
                </c:pt>
                <c:pt idx="448">
                  <c:v>20.39</c:v>
                </c:pt>
                <c:pt idx="449">
                  <c:v>20.399999999999999</c:v>
                </c:pt>
                <c:pt idx="450">
                  <c:v>20.399999999999999</c:v>
                </c:pt>
                <c:pt idx="451">
                  <c:v>20.399999999999999</c:v>
                </c:pt>
                <c:pt idx="452">
                  <c:v>20.399999999999999</c:v>
                </c:pt>
                <c:pt idx="453">
                  <c:v>20.399999999999999</c:v>
                </c:pt>
                <c:pt idx="454">
                  <c:v>20.399999999999999</c:v>
                </c:pt>
                <c:pt idx="455">
                  <c:v>20.399999999999999</c:v>
                </c:pt>
                <c:pt idx="456">
                  <c:v>20.399999999999999</c:v>
                </c:pt>
                <c:pt idx="457">
                  <c:v>20.399999999999999</c:v>
                </c:pt>
                <c:pt idx="458">
                  <c:v>20.399999999999999</c:v>
                </c:pt>
                <c:pt idx="459">
                  <c:v>20.399999999999999</c:v>
                </c:pt>
                <c:pt idx="460">
                  <c:v>20.399999999999999</c:v>
                </c:pt>
                <c:pt idx="461">
                  <c:v>20.399999999999999</c:v>
                </c:pt>
                <c:pt idx="462">
                  <c:v>20.39</c:v>
                </c:pt>
                <c:pt idx="463">
                  <c:v>20.399999999999999</c:v>
                </c:pt>
                <c:pt idx="464">
                  <c:v>20.399999999999999</c:v>
                </c:pt>
                <c:pt idx="465">
                  <c:v>20.399999999999999</c:v>
                </c:pt>
                <c:pt idx="466">
                  <c:v>20.399999999999999</c:v>
                </c:pt>
                <c:pt idx="467">
                  <c:v>20.399999999999999</c:v>
                </c:pt>
                <c:pt idx="468">
                  <c:v>20.41</c:v>
                </c:pt>
                <c:pt idx="469">
                  <c:v>20.420000000000002</c:v>
                </c:pt>
                <c:pt idx="470">
                  <c:v>20.420000000000002</c:v>
                </c:pt>
                <c:pt idx="471">
                  <c:v>20.420000000000002</c:v>
                </c:pt>
                <c:pt idx="472">
                  <c:v>20.43</c:v>
                </c:pt>
                <c:pt idx="473">
                  <c:v>20.420000000000002</c:v>
                </c:pt>
                <c:pt idx="474">
                  <c:v>20.43</c:v>
                </c:pt>
                <c:pt idx="475">
                  <c:v>20.43</c:v>
                </c:pt>
                <c:pt idx="476">
                  <c:v>20.45</c:v>
                </c:pt>
                <c:pt idx="477">
                  <c:v>20.45</c:v>
                </c:pt>
                <c:pt idx="478">
                  <c:v>20.43</c:v>
                </c:pt>
                <c:pt idx="479">
                  <c:v>20.439999999999987</c:v>
                </c:pt>
                <c:pt idx="480">
                  <c:v>20.45</c:v>
                </c:pt>
                <c:pt idx="481">
                  <c:v>20.45</c:v>
                </c:pt>
                <c:pt idx="482">
                  <c:v>20.45</c:v>
                </c:pt>
                <c:pt idx="483">
                  <c:v>20.45</c:v>
                </c:pt>
                <c:pt idx="484">
                  <c:v>20.45</c:v>
                </c:pt>
                <c:pt idx="485">
                  <c:v>20.45</c:v>
                </c:pt>
                <c:pt idx="486">
                  <c:v>20.45</c:v>
                </c:pt>
                <c:pt idx="487">
                  <c:v>20.459999999999987</c:v>
                </c:pt>
                <c:pt idx="488">
                  <c:v>20.45</c:v>
                </c:pt>
                <c:pt idx="489">
                  <c:v>20.459999999999987</c:v>
                </c:pt>
                <c:pt idx="490">
                  <c:v>20.459999999999987</c:v>
                </c:pt>
                <c:pt idx="491">
                  <c:v>20.459999999999987</c:v>
                </c:pt>
                <c:pt idx="492">
                  <c:v>20.459999999999987</c:v>
                </c:pt>
                <c:pt idx="493">
                  <c:v>20.459999999999987</c:v>
                </c:pt>
                <c:pt idx="494">
                  <c:v>20.459999999999987</c:v>
                </c:pt>
                <c:pt idx="495">
                  <c:v>20.47</c:v>
                </c:pt>
                <c:pt idx="496">
                  <c:v>20.47</c:v>
                </c:pt>
                <c:pt idx="497">
                  <c:v>20.47</c:v>
                </c:pt>
                <c:pt idx="498">
                  <c:v>20.47</c:v>
                </c:pt>
                <c:pt idx="499">
                  <c:v>20.47</c:v>
                </c:pt>
                <c:pt idx="500">
                  <c:v>20.47</c:v>
                </c:pt>
                <c:pt idx="501">
                  <c:v>20.479999999999986</c:v>
                </c:pt>
                <c:pt idx="502">
                  <c:v>20.479999999999986</c:v>
                </c:pt>
                <c:pt idx="503">
                  <c:v>20.479999999999986</c:v>
                </c:pt>
                <c:pt idx="504">
                  <c:v>20.479999999999986</c:v>
                </c:pt>
                <c:pt idx="505">
                  <c:v>20.479999999999986</c:v>
                </c:pt>
                <c:pt idx="506">
                  <c:v>20.479999999999986</c:v>
                </c:pt>
                <c:pt idx="507">
                  <c:v>20.479999999999986</c:v>
                </c:pt>
                <c:pt idx="508">
                  <c:v>20.479999999999986</c:v>
                </c:pt>
                <c:pt idx="509">
                  <c:v>20.479999999999986</c:v>
                </c:pt>
                <c:pt idx="510">
                  <c:v>20.479999999999986</c:v>
                </c:pt>
                <c:pt idx="511">
                  <c:v>20.479999999999986</c:v>
                </c:pt>
                <c:pt idx="512">
                  <c:v>20.47</c:v>
                </c:pt>
                <c:pt idx="513">
                  <c:v>20.47</c:v>
                </c:pt>
                <c:pt idx="514">
                  <c:v>20.479999999999986</c:v>
                </c:pt>
                <c:pt idx="515">
                  <c:v>20.47</c:v>
                </c:pt>
                <c:pt idx="516">
                  <c:v>20.479999999999986</c:v>
                </c:pt>
                <c:pt idx="517">
                  <c:v>20.479999999999986</c:v>
                </c:pt>
                <c:pt idx="518">
                  <c:v>20.47</c:v>
                </c:pt>
                <c:pt idx="519">
                  <c:v>20.45</c:v>
                </c:pt>
                <c:pt idx="520">
                  <c:v>20.37</c:v>
                </c:pt>
                <c:pt idx="521">
                  <c:v>20.110000000000028</c:v>
                </c:pt>
                <c:pt idx="522">
                  <c:v>20.25</c:v>
                </c:pt>
                <c:pt idx="523">
                  <c:v>20.36</c:v>
                </c:pt>
                <c:pt idx="524">
                  <c:v>20.43</c:v>
                </c:pt>
                <c:pt idx="525">
                  <c:v>20.459999999999987</c:v>
                </c:pt>
                <c:pt idx="526">
                  <c:v>20.459999999999987</c:v>
                </c:pt>
                <c:pt idx="527">
                  <c:v>20.47</c:v>
                </c:pt>
                <c:pt idx="528">
                  <c:v>20.45</c:v>
                </c:pt>
                <c:pt idx="529">
                  <c:v>20.459999999999987</c:v>
                </c:pt>
                <c:pt idx="530">
                  <c:v>20.459999999999987</c:v>
                </c:pt>
                <c:pt idx="531">
                  <c:v>20.459999999999987</c:v>
                </c:pt>
                <c:pt idx="532">
                  <c:v>20.459999999999987</c:v>
                </c:pt>
                <c:pt idx="533">
                  <c:v>20.459999999999987</c:v>
                </c:pt>
                <c:pt idx="534">
                  <c:v>20.459999999999987</c:v>
                </c:pt>
                <c:pt idx="535">
                  <c:v>20.459999999999987</c:v>
                </c:pt>
                <c:pt idx="536">
                  <c:v>20.459999999999987</c:v>
                </c:pt>
                <c:pt idx="537">
                  <c:v>20.459999999999987</c:v>
                </c:pt>
                <c:pt idx="538">
                  <c:v>20.45</c:v>
                </c:pt>
                <c:pt idx="539">
                  <c:v>20.399999999999999</c:v>
                </c:pt>
                <c:pt idx="540">
                  <c:v>20.45</c:v>
                </c:pt>
                <c:pt idx="541">
                  <c:v>20.459999999999987</c:v>
                </c:pt>
                <c:pt idx="542">
                  <c:v>20.45</c:v>
                </c:pt>
                <c:pt idx="543">
                  <c:v>20.45</c:v>
                </c:pt>
                <c:pt idx="544">
                  <c:v>20.459999999999987</c:v>
                </c:pt>
                <c:pt idx="545">
                  <c:v>20.459999999999987</c:v>
                </c:pt>
                <c:pt idx="546">
                  <c:v>20.459999999999987</c:v>
                </c:pt>
                <c:pt idx="547">
                  <c:v>20.459999999999987</c:v>
                </c:pt>
                <c:pt idx="548">
                  <c:v>20.459999999999987</c:v>
                </c:pt>
                <c:pt idx="549">
                  <c:v>20.459999999999987</c:v>
                </c:pt>
                <c:pt idx="550">
                  <c:v>20.459999999999987</c:v>
                </c:pt>
                <c:pt idx="551">
                  <c:v>20.459999999999987</c:v>
                </c:pt>
                <c:pt idx="552">
                  <c:v>20.459999999999987</c:v>
                </c:pt>
                <c:pt idx="553">
                  <c:v>20.45</c:v>
                </c:pt>
                <c:pt idx="554">
                  <c:v>20.459999999999987</c:v>
                </c:pt>
                <c:pt idx="555">
                  <c:v>20.459999999999987</c:v>
                </c:pt>
                <c:pt idx="556">
                  <c:v>20.459999999999987</c:v>
                </c:pt>
                <c:pt idx="557">
                  <c:v>20.459999999999987</c:v>
                </c:pt>
                <c:pt idx="558">
                  <c:v>20.459999999999987</c:v>
                </c:pt>
                <c:pt idx="559">
                  <c:v>20.459999999999987</c:v>
                </c:pt>
                <c:pt idx="560">
                  <c:v>20.45</c:v>
                </c:pt>
                <c:pt idx="561">
                  <c:v>20.459999999999987</c:v>
                </c:pt>
                <c:pt idx="562">
                  <c:v>20.45</c:v>
                </c:pt>
                <c:pt idx="563">
                  <c:v>20.45</c:v>
                </c:pt>
                <c:pt idx="564">
                  <c:v>20.43</c:v>
                </c:pt>
                <c:pt idx="565">
                  <c:v>20.37</c:v>
                </c:pt>
                <c:pt idx="566">
                  <c:v>20.43</c:v>
                </c:pt>
                <c:pt idx="567">
                  <c:v>20.45</c:v>
                </c:pt>
                <c:pt idx="568">
                  <c:v>20.45</c:v>
                </c:pt>
                <c:pt idx="569">
                  <c:v>20.45</c:v>
                </c:pt>
                <c:pt idx="570">
                  <c:v>20.45</c:v>
                </c:pt>
                <c:pt idx="571">
                  <c:v>20.45</c:v>
                </c:pt>
                <c:pt idx="572">
                  <c:v>20.45</c:v>
                </c:pt>
                <c:pt idx="573">
                  <c:v>20.459999999999987</c:v>
                </c:pt>
                <c:pt idx="574">
                  <c:v>20.459999999999987</c:v>
                </c:pt>
                <c:pt idx="575">
                  <c:v>20.459999999999987</c:v>
                </c:pt>
                <c:pt idx="576">
                  <c:v>20.459999999999987</c:v>
                </c:pt>
                <c:pt idx="577">
                  <c:v>20.47</c:v>
                </c:pt>
                <c:pt idx="578">
                  <c:v>20.47</c:v>
                </c:pt>
                <c:pt idx="579">
                  <c:v>20.47</c:v>
                </c:pt>
                <c:pt idx="580">
                  <c:v>20.47</c:v>
                </c:pt>
                <c:pt idx="581">
                  <c:v>20.47</c:v>
                </c:pt>
                <c:pt idx="582">
                  <c:v>20.47</c:v>
                </c:pt>
                <c:pt idx="583">
                  <c:v>20.459999999999987</c:v>
                </c:pt>
                <c:pt idx="584">
                  <c:v>20.459999999999987</c:v>
                </c:pt>
                <c:pt idx="585">
                  <c:v>20.47</c:v>
                </c:pt>
                <c:pt idx="586">
                  <c:v>20.47</c:v>
                </c:pt>
                <c:pt idx="587">
                  <c:v>20.47</c:v>
                </c:pt>
                <c:pt idx="588">
                  <c:v>20.47</c:v>
                </c:pt>
                <c:pt idx="589">
                  <c:v>20.47</c:v>
                </c:pt>
                <c:pt idx="590">
                  <c:v>20.47</c:v>
                </c:pt>
                <c:pt idx="591">
                  <c:v>20.47</c:v>
                </c:pt>
                <c:pt idx="592">
                  <c:v>20.47</c:v>
                </c:pt>
                <c:pt idx="593">
                  <c:v>20.47</c:v>
                </c:pt>
                <c:pt idx="594">
                  <c:v>20.47</c:v>
                </c:pt>
                <c:pt idx="595">
                  <c:v>20.47</c:v>
                </c:pt>
                <c:pt idx="596">
                  <c:v>20.47</c:v>
                </c:pt>
                <c:pt idx="597">
                  <c:v>20.47</c:v>
                </c:pt>
                <c:pt idx="598">
                  <c:v>20.47</c:v>
                </c:pt>
                <c:pt idx="599">
                  <c:v>20.47</c:v>
                </c:pt>
                <c:pt idx="600">
                  <c:v>20.47</c:v>
                </c:pt>
                <c:pt idx="601">
                  <c:v>20.47</c:v>
                </c:pt>
                <c:pt idx="602">
                  <c:v>20.459999999999987</c:v>
                </c:pt>
                <c:pt idx="603">
                  <c:v>20.459999999999987</c:v>
                </c:pt>
                <c:pt idx="604">
                  <c:v>20.459999999999987</c:v>
                </c:pt>
                <c:pt idx="605">
                  <c:v>20.45</c:v>
                </c:pt>
                <c:pt idx="606">
                  <c:v>20.45</c:v>
                </c:pt>
                <c:pt idx="607">
                  <c:v>20.45</c:v>
                </c:pt>
                <c:pt idx="608">
                  <c:v>20.45</c:v>
                </c:pt>
                <c:pt idx="609">
                  <c:v>20.45</c:v>
                </c:pt>
                <c:pt idx="610">
                  <c:v>20.45</c:v>
                </c:pt>
                <c:pt idx="611">
                  <c:v>20.45</c:v>
                </c:pt>
                <c:pt idx="612">
                  <c:v>20.439999999999987</c:v>
                </c:pt>
                <c:pt idx="613">
                  <c:v>20.45</c:v>
                </c:pt>
                <c:pt idx="614">
                  <c:v>20.45</c:v>
                </c:pt>
                <c:pt idx="615">
                  <c:v>20.45</c:v>
                </c:pt>
                <c:pt idx="616">
                  <c:v>20.45</c:v>
                </c:pt>
                <c:pt idx="617">
                  <c:v>20.45</c:v>
                </c:pt>
                <c:pt idx="618">
                  <c:v>20.45</c:v>
                </c:pt>
                <c:pt idx="619">
                  <c:v>20.45</c:v>
                </c:pt>
                <c:pt idx="620">
                  <c:v>20.45</c:v>
                </c:pt>
                <c:pt idx="621">
                  <c:v>20.45</c:v>
                </c:pt>
                <c:pt idx="622">
                  <c:v>20.45</c:v>
                </c:pt>
                <c:pt idx="623">
                  <c:v>20.45</c:v>
                </c:pt>
                <c:pt idx="624">
                  <c:v>20.45</c:v>
                </c:pt>
                <c:pt idx="625">
                  <c:v>20.459999999999987</c:v>
                </c:pt>
                <c:pt idx="626">
                  <c:v>20.45</c:v>
                </c:pt>
                <c:pt idx="627">
                  <c:v>20.45</c:v>
                </c:pt>
                <c:pt idx="628">
                  <c:v>20.45</c:v>
                </c:pt>
                <c:pt idx="629">
                  <c:v>20.45</c:v>
                </c:pt>
                <c:pt idx="630">
                  <c:v>20.45</c:v>
                </c:pt>
                <c:pt idx="631">
                  <c:v>20.45</c:v>
                </c:pt>
                <c:pt idx="632">
                  <c:v>20.45</c:v>
                </c:pt>
                <c:pt idx="633">
                  <c:v>20.45</c:v>
                </c:pt>
                <c:pt idx="634">
                  <c:v>20.439999999999987</c:v>
                </c:pt>
                <c:pt idx="635">
                  <c:v>20.43</c:v>
                </c:pt>
                <c:pt idx="636">
                  <c:v>20.45</c:v>
                </c:pt>
                <c:pt idx="637">
                  <c:v>20.45</c:v>
                </c:pt>
                <c:pt idx="638">
                  <c:v>20.45</c:v>
                </c:pt>
                <c:pt idx="639">
                  <c:v>20.45</c:v>
                </c:pt>
                <c:pt idx="640">
                  <c:v>20.45</c:v>
                </c:pt>
                <c:pt idx="641">
                  <c:v>20.45</c:v>
                </c:pt>
                <c:pt idx="642">
                  <c:v>20.45</c:v>
                </c:pt>
                <c:pt idx="643">
                  <c:v>20.45</c:v>
                </c:pt>
                <c:pt idx="644">
                  <c:v>20.45</c:v>
                </c:pt>
                <c:pt idx="645">
                  <c:v>20.439999999999987</c:v>
                </c:pt>
                <c:pt idx="646">
                  <c:v>20.439999999999987</c:v>
                </c:pt>
                <c:pt idx="647">
                  <c:v>20.439999999999987</c:v>
                </c:pt>
                <c:pt idx="648">
                  <c:v>20.439999999999987</c:v>
                </c:pt>
                <c:pt idx="649">
                  <c:v>20.45</c:v>
                </c:pt>
                <c:pt idx="650">
                  <c:v>20.45</c:v>
                </c:pt>
                <c:pt idx="651">
                  <c:v>20.439999999999987</c:v>
                </c:pt>
                <c:pt idx="652">
                  <c:v>20.439999999999987</c:v>
                </c:pt>
                <c:pt idx="653">
                  <c:v>20.439999999999987</c:v>
                </c:pt>
                <c:pt idx="654">
                  <c:v>20.439999999999987</c:v>
                </c:pt>
                <c:pt idx="655">
                  <c:v>20.439999999999987</c:v>
                </c:pt>
                <c:pt idx="656">
                  <c:v>20.45</c:v>
                </c:pt>
                <c:pt idx="657">
                  <c:v>20.45</c:v>
                </c:pt>
                <c:pt idx="658">
                  <c:v>20.45</c:v>
                </c:pt>
                <c:pt idx="659">
                  <c:v>20.45</c:v>
                </c:pt>
                <c:pt idx="660">
                  <c:v>20.45</c:v>
                </c:pt>
                <c:pt idx="661">
                  <c:v>20.45</c:v>
                </c:pt>
                <c:pt idx="662">
                  <c:v>20.45</c:v>
                </c:pt>
                <c:pt idx="663">
                  <c:v>20.45</c:v>
                </c:pt>
                <c:pt idx="664">
                  <c:v>20.45</c:v>
                </c:pt>
                <c:pt idx="665">
                  <c:v>20.45</c:v>
                </c:pt>
                <c:pt idx="666">
                  <c:v>20.45</c:v>
                </c:pt>
                <c:pt idx="667">
                  <c:v>20.45</c:v>
                </c:pt>
                <c:pt idx="668">
                  <c:v>20.45</c:v>
                </c:pt>
                <c:pt idx="669">
                  <c:v>20.45</c:v>
                </c:pt>
                <c:pt idx="670">
                  <c:v>20.45</c:v>
                </c:pt>
                <c:pt idx="671">
                  <c:v>20.45</c:v>
                </c:pt>
                <c:pt idx="672">
                  <c:v>20.45</c:v>
                </c:pt>
                <c:pt idx="673">
                  <c:v>20.45</c:v>
                </c:pt>
                <c:pt idx="674">
                  <c:v>20.459999999999987</c:v>
                </c:pt>
                <c:pt idx="675">
                  <c:v>20.459999999999987</c:v>
                </c:pt>
                <c:pt idx="676">
                  <c:v>20.459999999999987</c:v>
                </c:pt>
                <c:pt idx="677">
                  <c:v>20.459999999999987</c:v>
                </c:pt>
                <c:pt idx="678">
                  <c:v>20.459999999999987</c:v>
                </c:pt>
                <c:pt idx="679">
                  <c:v>20.459999999999987</c:v>
                </c:pt>
                <c:pt idx="680">
                  <c:v>20.45</c:v>
                </c:pt>
                <c:pt idx="681">
                  <c:v>20.459999999999987</c:v>
                </c:pt>
                <c:pt idx="682">
                  <c:v>20.459999999999987</c:v>
                </c:pt>
                <c:pt idx="683">
                  <c:v>20.45</c:v>
                </c:pt>
                <c:pt idx="684">
                  <c:v>20.45</c:v>
                </c:pt>
                <c:pt idx="685">
                  <c:v>20.45</c:v>
                </c:pt>
                <c:pt idx="686">
                  <c:v>20.45</c:v>
                </c:pt>
                <c:pt idx="687">
                  <c:v>20.45</c:v>
                </c:pt>
                <c:pt idx="688">
                  <c:v>20.45</c:v>
                </c:pt>
                <c:pt idx="689">
                  <c:v>20.45</c:v>
                </c:pt>
                <c:pt idx="690">
                  <c:v>20.45</c:v>
                </c:pt>
                <c:pt idx="691">
                  <c:v>20.45</c:v>
                </c:pt>
                <c:pt idx="692">
                  <c:v>20.439999999999987</c:v>
                </c:pt>
                <c:pt idx="693">
                  <c:v>20.45</c:v>
                </c:pt>
                <c:pt idx="694">
                  <c:v>20.45</c:v>
                </c:pt>
                <c:pt idx="695">
                  <c:v>20.439999999999987</c:v>
                </c:pt>
                <c:pt idx="696">
                  <c:v>20.45</c:v>
                </c:pt>
                <c:pt idx="697">
                  <c:v>20.45</c:v>
                </c:pt>
                <c:pt idx="698">
                  <c:v>20.439999999999987</c:v>
                </c:pt>
                <c:pt idx="699">
                  <c:v>20.439999999999987</c:v>
                </c:pt>
                <c:pt idx="700">
                  <c:v>20.439999999999987</c:v>
                </c:pt>
                <c:pt idx="701">
                  <c:v>20.439999999999987</c:v>
                </c:pt>
                <c:pt idx="702">
                  <c:v>20.439999999999987</c:v>
                </c:pt>
                <c:pt idx="703">
                  <c:v>20.439999999999987</c:v>
                </c:pt>
                <c:pt idx="704">
                  <c:v>20.439999999999987</c:v>
                </c:pt>
                <c:pt idx="705">
                  <c:v>20.439999999999987</c:v>
                </c:pt>
                <c:pt idx="706">
                  <c:v>20.439999999999987</c:v>
                </c:pt>
                <c:pt idx="707">
                  <c:v>20.45</c:v>
                </c:pt>
                <c:pt idx="708">
                  <c:v>20.439999999999987</c:v>
                </c:pt>
                <c:pt idx="709">
                  <c:v>20.45</c:v>
                </c:pt>
                <c:pt idx="710">
                  <c:v>20.45</c:v>
                </c:pt>
                <c:pt idx="711">
                  <c:v>20.439999999999987</c:v>
                </c:pt>
                <c:pt idx="712">
                  <c:v>20.439999999999987</c:v>
                </c:pt>
                <c:pt idx="713">
                  <c:v>20.43</c:v>
                </c:pt>
                <c:pt idx="714">
                  <c:v>20.43</c:v>
                </c:pt>
                <c:pt idx="715">
                  <c:v>20.43</c:v>
                </c:pt>
                <c:pt idx="716">
                  <c:v>20.43</c:v>
                </c:pt>
                <c:pt idx="717">
                  <c:v>20.43</c:v>
                </c:pt>
                <c:pt idx="718">
                  <c:v>20.43</c:v>
                </c:pt>
                <c:pt idx="719">
                  <c:v>20.420000000000002</c:v>
                </c:pt>
                <c:pt idx="720">
                  <c:v>20.420000000000002</c:v>
                </c:pt>
                <c:pt idx="721">
                  <c:v>20.420000000000002</c:v>
                </c:pt>
                <c:pt idx="722">
                  <c:v>20.420000000000002</c:v>
                </c:pt>
                <c:pt idx="723">
                  <c:v>20.420000000000002</c:v>
                </c:pt>
                <c:pt idx="724">
                  <c:v>20.43</c:v>
                </c:pt>
                <c:pt idx="725">
                  <c:v>20.43</c:v>
                </c:pt>
                <c:pt idx="726">
                  <c:v>20.43</c:v>
                </c:pt>
                <c:pt idx="727">
                  <c:v>20.43</c:v>
                </c:pt>
                <c:pt idx="728">
                  <c:v>20.43</c:v>
                </c:pt>
                <c:pt idx="729">
                  <c:v>20.43</c:v>
                </c:pt>
                <c:pt idx="730">
                  <c:v>20.43</c:v>
                </c:pt>
                <c:pt idx="731">
                  <c:v>20.43</c:v>
                </c:pt>
                <c:pt idx="732">
                  <c:v>20.43</c:v>
                </c:pt>
                <c:pt idx="733">
                  <c:v>20.43</c:v>
                </c:pt>
                <c:pt idx="734">
                  <c:v>20.43</c:v>
                </c:pt>
                <c:pt idx="735">
                  <c:v>20.43</c:v>
                </c:pt>
                <c:pt idx="736">
                  <c:v>20.43</c:v>
                </c:pt>
                <c:pt idx="737">
                  <c:v>20.43</c:v>
                </c:pt>
                <c:pt idx="738">
                  <c:v>20.43</c:v>
                </c:pt>
                <c:pt idx="739">
                  <c:v>20.43</c:v>
                </c:pt>
                <c:pt idx="740">
                  <c:v>20.43</c:v>
                </c:pt>
                <c:pt idx="741">
                  <c:v>20.43</c:v>
                </c:pt>
                <c:pt idx="742">
                  <c:v>20.43</c:v>
                </c:pt>
                <c:pt idx="743">
                  <c:v>20.43</c:v>
                </c:pt>
                <c:pt idx="744">
                  <c:v>20.43</c:v>
                </c:pt>
                <c:pt idx="745">
                  <c:v>20.420000000000002</c:v>
                </c:pt>
                <c:pt idx="746">
                  <c:v>20.420000000000002</c:v>
                </c:pt>
                <c:pt idx="747">
                  <c:v>20.43</c:v>
                </c:pt>
                <c:pt idx="748">
                  <c:v>20.43</c:v>
                </c:pt>
                <c:pt idx="749">
                  <c:v>20.43</c:v>
                </c:pt>
                <c:pt idx="750">
                  <c:v>20.420000000000002</c:v>
                </c:pt>
                <c:pt idx="751">
                  <c:v>20.43</c:v>
                </c:pt>
                <c:pt idx="752">
                  <c:v>20.41</c:v>
                </c:pt>
                <c:pt idx="753">
                  <c:v>20.420000000000002</c:v>
                </c:pt>
                <c:pt idx="754">
                  <c:v>20.420000000000002</c:v>
                </c:pt>
                <c:pt idx="755">
                  <c:v>20.420000000000002</c:v>
                </c:pt>
                <c:pt idx="756">
                  <c:v>20.420000000000002</c:v>
                </c:pt>
                <c:pt idx="757">
                  <c:v>20.420000000000002</c:v>
                </c:pt>
                <c:pt idx="758">
                  <c:v>20.420000000000002</c:v>
                </c:pt>
                <c:pt idx="759">
                  <c:v>20.420000000000002</c:v>
                </c:pt>
                <c:pt idx="760">
                  <c:v>20.420000000000002</c:v>
                </c:pt>
                <c:pt idx="761">
                  <c:v>20.420000000000002</c:v>
                </c:pt>
                <c:pt idx="762">
                  <c:v>20.420000000000002</c:v>
                </c:pt>
                <c:pt idx="763">
                  <c:v>20.399999999999999</c:v>
                </c:pt>
                <c:pt idx="764">
                  <c:v>20.399999999999999</c:v>
                </c:pt>
                <c:pt idx="765">
                  <c:v>20.399999999999999</c:v>
                </c:pt>
                <c:pt idx="766">
                  <c:v>20.39</c:v>
                </c:pt>
                <c:pt idx="767">
                  <c:v>20.399999999999999</c:v>
                </c:pt>
                <c:pt idx="768">
                  <c:v>20.399999999999999</c:v>
                </c:pt>
                <c:pt idx="769">
                  <c:v>20.399999999999999</c:v>
                </c:pt>
                <c:pt idx="770">
                  <c:v>20.399999999999999</c:v>
                </c:pt>
                <c:pt idx="771">
                  <c:v>20.399999999999999</c:v>
                </c:pt>
                <c:pt idx="772">
                  <c:v>20.399999999999999</c:v>
                </c:pt>
                <c:pt idx="773">
                  <c:v>20.399999999999999</c:v>
                </c:pt>
                <c:pt idx="774">
                  <c:v>20.399999999999999</c:v>
                </c:pt>
                <c:pt idx="775">
                  <c:v>20.39</c:v>
                </c:pt>
                <c:pt idx="776">
                  <c:v>20.39</c:v>
                </c:pt>
                <c:pt idx="777">
                  <c:v>20.39</c:v>
                </c:pt>
                <c:pt idx="778">
                  <c:v>20.39</c:v>
                </c:pt>
                <c:pt idx="779">
                  <c:v>20.37</c:v>
                </c:pt>
                <c:pt idx="780">
                  <c:v>20.37</c:v>
                </c:pt>
                <c:pt idx="781">
                  <c:v>20.37</c:v>
                </c:pt>
                <c:pt idx="782">
                  <c:v>20.350000000000001</c:v>
                </c:pt>
                <c:pt idx="783">
                  <c:v>20.350000000000001</c:v>
                </c:pt>
                <c:pt idx="784">
                  <c:v>20.329999999999988</c:v>
                </c:pt>
                <c:pt idx="785">
                  <c:v>20.309999999999999</c:v>
                </c:pt>
                <c:pt idx="786">
                  <c:v>20.3</c:v>
                </c:pt>
                <c:pt idx="787">
                  <c:v>20.279999999999987</c:v>
                </c:pt>
                <c:pt idx="788">
                  <c:v>20.260000000000002</c:v>
                </c:pt>
                <c:pt idx="789">
                  <c:v>20.23</c:v>
                </c:pt>
                <c:pt idx="790">
                  <c:v>20.21</c:v>
                </c:pt>
                <c:pt idx="791">
                  <c:v>20.18</c:v>
                </c:pt>
                <c:pt idx="792">
                  <c:v>20.14</c:v>
                </c:pt>
                <c:pt idx="793">
                  <c:v>20.100000000000001</c:v>
                </c:pt>
                <c:pt idx="794">
                  <c:v>20.05</c:v>
                </c:pt>
                <c:pt idx="795">
                  <c:v>19.989999999999963</c:v>
                </c:pt>
                <c:pt idx="796">
                  <c:v>19.93</c:v>
                </c:pt>
                <c:pt idx="797">
                  <c:v>19.850000000000001</c:v>
                </c:pt>
                <c:pt idx="798">
                  <c:v>19.779999999999987</c:v>
                </c:pt>
                <c:pt idx="799">
                  <c:v>19.690000000000001</c:v>
                </c:pt>
                <c:pt idx="800">
                  <c:v>19.600000000000001</c:v>
                </c:pt>
                <c:pt idx="801">
                  <c:v>19.5</c:v>
                </c:pt>
                <c:pt idx="802">
                  <c:v>19.39</c:v>
                </c:pt>
                <c:pt idx="803">
                  <c:v>19.279999999999987</c:v>
                </c:pt>
                <c:pt idx="804">
                  <c:v>19.170000000000005</c:v>
                </c:pt>
                <c:pt idx="805">
                  <c:v>19.03</c:v>
                </c:pt>
                <c:pt idx="806">
                  <c:v>18.899999999999999</c:v>
                </c:pt>
                <c:pt idx="807">
                  <c:v>18.760000000000002</c:v>
                </c:pt>
                <c:pt idx="808">
                  <c:v>18.610000000000028</c:v>
                </c:pt>
                <c:pt idx="809">
                  <c:v>18.47</c:v>
                </c:pt>
                <c:pt idx="810">
                  <c:v>18.309999999999999</c:v>
                </c:pt>
                <c:pt idx="811">
                  <c:v>18.16</c:v>
                </c:pt>
                <c:pt idx="812">
                  <c:v>18</c:v>
                </c:pt>
                <c:pt idx="813">
                  <c:v>17.84</c:v>
                </c:pt>
                <c:pt idx="814">
                  <c:v>17.68</c:v>
                </c:pt>
                <c:pt idx="815">
                  <c:v>17.510000000000005</c:v>
                </c:pt>
                <c:pt idx="816">
                  <c:v>17.34</c:v>
                </c:pt>
                <c:pt idx="817">
                  <c:v>17.170000000000005</c:v>
                </c:pt>
                <c:pt idx="818">
                  <c:v>17</c:v>
                </c:pt>
                <c:pt idx="819">
                  <c:v>16.829999999999988</c:v>
                </c:pt>
                <c:pt idx="820">
                  <c:v>16.66</c:v>
                </c:pt>
                <c:pt idx="821">
                  <c:v>16.47</c:v>
                </c:pt>
                <c:pt idx="822">
                  <c:v>16.29</c:v>
                </c:pt>
                <c:pt idx="823">
                  <c:v>16.12</c:v>
                </c:pt>
                <c:pt idx="824">
                  <c:v>15.94</c:v>
                </c:pt>
                <c:pt idx="825">
                  <c:v>15.74</c:v>
                </c:pt>
                <c:pt idx="826">
                  <c:v>15.55</c:v>
                </c:pt>
                <c:pt idx="827">
                  <c:v>15.360000000000014</c:v>
                </c:pt>
                <c:pt idx="828">
                  <c:v>15.16</c:v>
                </c:pt>
                <c:pt idx="829">
                  <c:v>14.94</c:v>
                </c:pt>
                <c:pt idx="830">
                  <c:v>14.7</c:v>
                </c:pt>
                <c:pt idx="831">
                  <c:v>14.55</c:v>
                </c:pt>
                <c:pt idx="832">
                  <c:v>14.24</c:v>
                </c:pt>
                <c:pt idx="833">
                  <c:v>14.09</c:v>
                </c:pt>
                <c:pt idx="834">
                  <c:v>13.860000000000014</c:v>
                </c:pt>
                <c:pt idx="835">
                  <c:v>13.63</c:v>
                </c:pt>
                <c:pt idx="836">
                  <c:v>13.38</c:v>
                </c:pt>
                <c:pt idx="837">
                  <c:v>13.13</c:v>
                </c:pt>
                <c:pt idx="838">
                  <c:v>12.91</c:v>
                </c:pt>
                <c:pt idx="839">
                  <c:v>12.67</c:v>
                </c:pt>
                <c:pt idx="840">
                  <c:v>12.43</c:v>
                </c:pt>
                <c:pt idx="841">
                  <c:v>12.19</c:v>
                </c:pt>
                <c:pt idx="842">
                  <c:v>11.950000000000006</c:v>
                </c:pt>
                <c:pt idx="843">
                  <c:v>11.71</c:v>
                </c:pt>
                <c:pt idx="844">
                  <c:v>11.47</c:v>
                </c:pt>
                <c:pt idx="845">
                  <c:v>11.24</c:v>
                </c:pt>
                <c:pt idx="846">
                  <c:v>11</c:v>
                </c:pt>
                <c:pt idx="847">
                  <c:v>10.78</c:v>
                </c:pt>
                <c:pt idx="848">
                  <c:v>10.55</c:v>
                </c:pt>
                <c:pt idx="849">
                  <c:v>10.32</c:v>
                </c:pt>
                <c:pt idx="850">
                  <c:v>10.1</c:v>
                </c:pt>
                <c:pt idx="851">
                  <c:v>9.8800000000000008</c:v>
                </c:pt>
                <c:pt idx="852">
                  <c:v>9.67</c:v>
                </c:pt>
                <c:pt idx="853">
                  <c:v>9.4600000000000026</c:v>
                </c:pt>
                <c:pt idx="854">
                  <c:v>9.27</c:v>
                </c:pt>
                <c:pt idx="855">
                  <c:v>9.08</c:v>
                </c:pt>
                <c:pt idx="856">
                  <c:v>8.8600000000000048</c:v>
                </c:pt>
                <c:pt idx="857">
                  <c:v>8.7000000000000011</c:v>
                </c:pt>
                <c:pt idx="858">
                  <c:v>8.51</c:v>
                </c:pt>
                <c:pt idx="859">
                  <c:v>8.3600000000000048</c:v>
                </c:pt>
                <c:pt idx="860">
                  <c:v>8.19</c:v>
                </c:pt>
                <c:pt idx="861">
                  <c:v>8.0300000000000011</c:v>
                </c:pt>
                <c:pt idx="862">
                  <c:v>7.89</c:v>
                </c:pt>
                <c:pt idx="863">
                  <c:v>7.74</c:v>
                </c:pt>
                <c:pt idx="864">
                  <c:v>7.6099999999999985</c:v>
                </c:pt>
                <c:pt idx="865">
                  <c:v>7.4700000000000024</c:v>
                </c:pt>
                <c:pt idx="866">
                  <c:v>7.34</c:v>
                </c:pt>
                <c:pt idx="867">
                  <c:v>7.22</c:v>
                </c:pt>
                <c:pt idx="868">
                  <c:v>7.1</c:v>
                </c:pt>
                <c:pt idx="869">
                  <c:v>6.98</c:v>
                </c:pt>
                <c:pt idx="870">
                  <c:v>6.88</c:v>
                </c:pt>
                <c:pt idx="871">
                  <c:v>6.78</c:v>
                </c:pt>
                <c:pt idx="872">
                  <c:v>6.6899999999999995</c:v>
                </c:pt>
                <c:pt idx="873">
                  <c:v>6.59</c:v>
                </c:pt>
                <c:pt idx="874">
                  <c:v>6.48</c:v>
                </c:pt>
                <c:pt idx="875">
                  <c:v>6.39</c:v>
                </c:pt>
                <c:pt idx="876">
                  <c:v>6.3199999999999985</c:v>
                </c:pt>
                <c:pt idx="877">
                  <c:v>6.25</c:v>
                </c:pt>
                <c:pt idx="878">
                  <c:v>6.1599999999999975</c:v>
                </c:pt>
                <c:pt idx="879">
                  <c:v>6.09</c:v>
                </c:pt>
                <c:pt idx="880">
                  <c:v>6.02</c:v>
                </c:pt>
                <c:pt idx="881">
                  <c:v>5.96</c:v>
                </c:pt>
                <c:pt idx="882">
                  <c:v>5.89</c:v>
                </c:pt>
              </c:numCache>
            </c:numRef>
          </c:yVal>
          <c:extLst xmlns:c16r2="http://schemas.microsoft.com/office/drawing/2015/06/chart">
            <c:ext xmlns:c16="http://schemas.microsoft.com/office/drawing/2014/chart" uri="{C3380CC4-5D6E-409C-BE32-E72D297353CC}">
              <c16:uniqueId val="{00000002-EE65-4C58-A2D5-21A9BA53961B}"/>
            </c:ext>
          </c:extLst>
        </c:ser>
        <c:axId val="178261376"/>
        <c:axId val="178275840"/>
      </c:scatterChart>
      <c:valAx>
        <c:axId val="178261376"/>
        <c:scaling>
          <c:orientation val="minMax"/>
          <c:max val="900"/>
        </c:scaling>
        <c:axPos val="b"/>
        <c:majorGridlines/>
        <c:title>
          <c:tx>
            <c:rich>
              <a:bodyPr/>
              <a:lstStyle/>
              <a:p>
                <a:pPr>
                  <a:defRPr sz="1600"/>
                </a:pPr>
                <a:r>
                  <a:rPr lang="en-US" sz="1600"/>
                  <a:t>time in minutes </a:t>
                </a:r>
              </a:p>
            </c:rich>
          </c:tx>
          <c:layout/>
        </c:title>
        <c:numFmt formatCode="General" sourceLinked="1"/>
        <c:maj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178275840"/>
        <c:crosses val="autoZero"/>
        <c:crossBetween val="midCat"/>
        <c:majorUnit val="100"/>
      </c:valAx>
      <c:valAx>
        <c:axId val="178275840"/>
        <c:scaling>
          <c:orientation val="minMax"/>
          <c:max val="21"/>
          <c:min val="18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 sz="1600"/>
                </a:pPr>
                <a:r>
                  <a:rPr lang="en-US" sz="1600"/>
                  <a:t>Sensor Readings (arbitrary units)</a:t>
                </a:r>
              </a:p>
            </c:rich>
          </c:tx>
          <c:layout>
            <c:manualLayout>
              <c:xMode val="edge"/>
              <c:yMode val="edge"/>
              <c:x val="2.4885751775937742E-2"/>
              <c:y val="9.9736295689283536E-2"/>
            </c:manualLayout>
          </c:layout>
        </c:title>
        <c:numFmt formatCode="General" sourceLinked="1"/>
        <c:maj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178261376"/>
        <c:crosses val="autoZero"/>
        <c:crossBetween val="midCat"/>
        <c:majorUnit val="0.5"/>
        <c:minorUnit val="0.1"/>
      </c:valAx>
    </c:plotArea>
    <c:legend>
      <c:legendPos val="b"/>
      <c:layout/>
      <c:txPr>
        <a:bodyPr/>
        <a:lstStyle/>
        <a:p>
          <a:pPr>
            <a:defRPr sz="1400"/>
          </a:pPr>
          <a:endParaRPr lang="en-US"/>
        </a:p>
      </c:txPr>
    </c:legend>
    <c:plotVisOnly val="1"/>
    <c:dispBlanksAs val="gap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>
        <c:rich>
          <a:bodyPr/>
          <a:lstStyle/>
          <a:p>
            <a:pPr>
              <a:defRPr/>
            </a:pPr>
            <a:r>
              <a:rPr lang="en-US"/>
              <a:t>01/07/2019 (t = 0@4:45PM)</a:t>
            </a:r>
          </a:p>
        </c:rich>
      </c:tx>
      <c:layout>
        <c:manualLayout>
          <c:xMode val="edge"/>
          <c:yMode val="edge"/>
          <c:x val="0.32712962962963038"/>
          <c:y val="1.8853695324283586E-2"/>
        </c:manualLayout>
      </c:layout>
    </c:title>
    <c:plotArea>
      <c:layout>
        <c:manualLayout>
          <c:layoutTarget val="inner"/>
          <c:xMode val="edge"/>
          <c:yMode val="edge"/>
          <c:x val="0.12074596578205513"/>
          <c:y val="0.15315509910808658"/>
          <c:w val="0.84350563818411706"/>
          <c:h val="0.56204177107952114"/>
        </c:manualLayout>
      </c:layout>
      <c:scatterChart>
        <c:scatterStyle val="lineMarker"/>
        <c:ser>
          <c:idx val="0"/>
          <c:order val="0"/>
          <c:tx>
            <c:v>TSO (semi-rural)</c:v>
          </c:tx>
          <c:spPr>
            <a:ln w="28575">
              <a:noFill/>
            </a:ln>
          </c:spPr>
          <c:marker>
            <c:symbol val="diamond"/>
            <c:size val="2"/>
          </c:marker>
          <c:xVal>
            <c:numRef>
              <c:f>'010719'!$F$15:$F$917</c:f>
              <c:numCache>
                <c:formatCode>General</c:formatCode>
                <c:ptCount val="903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53</c:v>
                </c:pt>
                <c:pt idx="53">
                  <c:v>54</c:v>
                </c:pt>
                <c:pt idx="54">
                  <c:v>55</c:v>
                </c:pt>
                <c:pt idx="55">
                  <c:v>56</c:v>
                </c:pt>
                <c:pt idx="56">
                  <c:v>57</c:v>
                </c:pt>
                <c:pt idx="57">
                  <c:v>58</c:v>
                </c:pt>
                <c:pt idx="58">
                  <c:v>59</c:v>
                </c:pt>
                <c:pt idx="59">
                  <c:v>60</c:v>
                </c:pt>
                <c:pt idx="60">
                  <c:v>61</c:v>
                </c:pt>
                <c:pt idx="61">
                  <c:v>62</c:v>
                </c:pt>
                <c:pt idx="62">
                  <c:v>63</c:v>
                </c:pt>
                <c:pt idx="63">
                  <c:v>64</c:v>
                </c:pt>
                <c:pt idx="64">
                  <c:v>65</c:v>
                </c:pt>
                <c:pt idx="65">
                  <c:v>66</c:v>
                </c:pt>
                <c:pt idx="66">
                  <c:v>67</c:v>
                </c:pt>
                <c:pt idx="67">
                  <c:v>68</c:v>
                </c:pt>
                <c:pt idx="68">
                  <c:v>69</c:v>
                </c:pt>
                <c:pt idx="69">
                  <c:v>70</c:v>
                </c:pt>
                <c:pt idx="70">
                  <c:v>71</c:v>
                </c:pt>
                <c:pt idx="71">
                  <c:v>72</c:v>
                </c:pt>
                <c:pt idx="72">
                  <c:v>73</c:v>
                </c:pt>
                <c:pt idx="73">
                  <c:v>74</c:v>
                </c:pt>
                <c:pt idx="74">
                  <c:v>75</c:v>
                </c:pt>
                <c:pt idx="75">
                  <c:v>76</c:v>
                </c:pt>
                <c:pt idx="76">
                  <c:v>77</c:v>
                </c:pt>
                <c:pt idx="77">
                  <c:v>78</c:v>
                </c:pt>
                <c:pt idx="78">
                  <c:v>79</c:v>
                </c:pt>
                <c:pt idx="79">
                  <c:v>80</c:v>
                </c:pt>
                <c:pt idx="80">
                  <c:v>81</c:v>
                </c:pt>
                <c:pt idx="81">
                  <c:v>82</c:v>
                </c:pt>
                <c:pt idx="82">
                  <c:v>83</c:v>
                </c:pt>
                <c:pt idx="83">
                  <c:v>84</c:v>
                </c:pt>
                <c:pt idx="84">
                  <c:v>85</c:v>
                </c:pt>
                <c:pt idx="85">
                  <c:v>86</c:v>
                </c:pt>
                <c:pt idx="86">
                  <c:v>87</c:v>
                </c:pt>
                <c:pt idx="87">
                  <c:v>88</c:v>
                </c:pt>
                <c:pt idx="88">
                  <c:v>89</c:v>
                </c:pt>
                <c:pt idx="89">
                  <c:v>90</c:v>
                </c:pt>
                <c:pt idx="90">
                  <c:v>91</c:v>
                </c:pt>
                <c:pt idx="91">
                  <c:v>92</c:v>
                </c:pt>
                <c:pt idx="92">
                  <c:v>93</c:v>
                </c:pt>
                <c:pt idx="93">
                  <c:v>94</c:v>
                </c:pt>
                <c:pt idx="94">
                  <c:v>95</c:v>
                </c:pt>
                <c:pt idx="95">
                  <c:v>96</c:v>
                </c:pt>
                <c:pt idx="96">
                  <c:v>97</c:v>
                </c:pt>
                <c:pt idx="97">
                  <c:v>98</c:v>
                </c:pt>
                <c:pt idx="98">
                  <c:v>99</c:v>
                </c:pt>
                <c:pt idx="99">
                  <c:v>100</c:v>
                </c:pt>
                <c:pt idx="100">
                  <c:v>101</c:v>
                </c:pt>
                <c:pt idx="101">
                  <c:v>102</c:v>
                </c:pt>
                <c:pt idx="102">
                  <c:v>103</c:v>
                </c:pt>
                <c:pt idx="103">
                  <c:v>104</c:v>
                </c:pt>
                <c:pt idx="104">
                  <c:v>105</c:v>
                </c:pt>
                <c:pt idx="105">
                  <c:v>106</c:v>
                </c:pt>
                <c:pt idx="106">
                  <c:v>107</c:v>
                </c:pt>
                <c:pt idx="107">
                  <c:v>108</c:v>
                </c:pt>
                <c:pt idx="108">
                  <c:v>109</c:v>
                </c:pt>
                <c:pt idx="109">
                  <c:v>110</c:v>
                </c:pt>
                <c:pt idx="110">
                  <c:v>111</c:v>
                </c:pt>
                <c:pt idx="111">
                  <c:v>112</c:v>
                </c:pt>
                <c:pt idx="112">
                  <c:v>113</c:v>
                </c:pt>
                <c:pt idx="113">
                  <c:v>114</c:v>
                </c:pt>
                <c:pt idx="114">
                  <c:v>115</c:v>
                </c:pt>
                <c:pt idx="115">
                  <c:v>116</c:v>
                </c:pt>
                <c:pt idx="116">
                  <c:v>117</c:v>
                </c:pt>
                <c:pt idx="117">
                  <c:v>118</c:v>
                </c:pt>
                <c:pt idx="118">
                  <c:v>119</c:v>
                </c:pt>
                <c:pt idx="119">
                  <c:v>120</c:v>
                </c:pt>
                <c:pt idx="120">
                  <c:v>121</c:v>
                </c:pt>
                <c:pt idx="121">
                  <c:v>122</c:v>
                </c:pt>
                <c:pt idx="122">
                  <c:v>123</c:v>
                </c:pt>
                <c:pt idx="123">
                  <c:v>124</c:v>
                </c:pt>
                <c:pt idx="124">
                  <c:v>125</c:v>
                </c:pt>
                <c:pt idx="125">
                  <c:v>126</c:v>
                </c:pt>
                <c:pt idx="126">
                  <c:v>127</c:v>
                </c:pt>
                <c:pt idx="127">
                  <c:v>128</c:v>
                </c:pt>
                <c:pt idx="128">
                  <c:v>129</c:v>
                </c:pt>
                <c:pt idx="129">
                  <c:v>130</c:v>
                </c:pt>
                <c:pt idx="130">
                  <c:v>131</c:v>
                </c:pt>
                <c:pt idx="131">
                  <c:v>132</c:v>
                </c:pt>
                <c:pt idx="132">
                  <c:v>133</c:v>
                </c:pt>
                <c:pt idx="133">
                  <c:v>134</c:v>
                </c:pt>
                <c:pt idx="134">
                  <c:v>135</c:v>
                </c:pt>
                <c:pt idx="135">
                  <c:v>136</c:v>
                </c:pt>
                <c:pt idx="136">
                  <c:v>137</c:v>
                </c:pt>
                <c:pt idx="137">
                  <c:v>138</c:v>
                </c:pt>
                <c:pt idx="138">
                  <c:v>139</c:v>
                </c:pt>
                <c:pt idx="139">
                  <c:v>140</c:v>
                </c:pt>
                <c:pt idx="140">
                  <c:v>141</c:v>
                </c:pt>
                <c:pt idx="141">
                  <c:v>142</c:v>
                </c:pt>
                <c:pt idx="142">
                  <c:v>143</c:v>
                </c:pt>
                <c:pt idx="143">
                  <c:v>144</c:v>
                </c:pt>
                <c:pt idx="144">
                  <c:v>145</c:v>
                </c:pt>
                <c:pt idx="145">
                  <c:v>146</c:v>
                </c:pt>
                <c:pt idx="146">
                  <c:v>147</c:v>
                </c:pt>
                <c:pt idx="147">
                  <c:v>148</c:v>
                </c:pt>
                <c:pt idx="148">
                  <c:v>149</c:v>
                </c:pt>
                <c:pt idx="149">
                  <c:v>150</c:v>
                </c:pt>
                <c:pt idx="150">
                  <c:v>151</c:v>
                </c:pt>
                <c:pt idx="151">
                  <c:v>152</c:v>
                </c:pt>
                <c:pt idx="152">
                  <c:v>153</c:v>
                </c:pt>
                <c:pt idx="153">
                  <c:v>154</c:v>
                </c:pt>
                <c:pt idx="154">
                  <c:v>155</c:v>
                </c:pt>
                <c:pt idx="155">
                  <c:v>156</c:v>
                </c:pt>
                <c:pt idx="156">
                  <c:v>157</c:v>
                </c:pt>
                <c:pt idx="157">
                  <c:v>158</c:v>
                </c:pt>
                <c:pt idx="158">
                  <c:v>159</c:v>
                </c:pt>
                <c:pt idx="159">
                  <c:v>160</c:v>
                </c:pt>
                <c:pt idx="160">
                  <c:v>161</c:v>
                </c:pt>
                <c:pt idx="161">
                  <c:v>162</c:v>
                </c:pt>
                <c:pt idx="162">
                  <c:v>163</c:v>
                </c:pt>
                <c:pt idx="163">
                  <c:v>164</c:v>
                </c:pt>
                <c:pt idx="164">
                  <c:v>165</c:v>
                </c:pt>
                <c:pt idx="165">
                  <c:v>166</c:v>
                </c:pt>
                <c:pt idx="166">
                  <c:v>167</c:v>
                </c:pt>
                <c:pt idx="167">
                  <c:v>168</c:v>
                </c:pt>
                <c:pt idx="168">
                  <c:v>169</c:v>
                </c:pt>
                <c:pt idx="169">
                  <c:v>170</c:v>
                </c:pt>
                <c:pt idx="170">
                  <c:v>171</c:v>
                </c:pt>
                <c:pt idx="171">
                  <c:v>172</c:v>
                </c:pt>
                <c:pt idx="172">
                  <c:v>173</c:v>
                </c:pt>
                <c:pt idx="173">
                  <c:v>174</c:v>
                </c:pt>
                <c:pt idx="174">
                  <c:v>175</c:v>
                </c:pt>
                <c:pt idx="175">
                  <c:v>176</c:v>
                </c:pt>
                <c:pt idx="176">
                  <c:v>177</c:v>
                </c:pt>
                <c:pt idx="177">
                  <c:v>178</c:v>
                </c:pt>
                <c:pt idx="178">
                  <c:v>179</c:v>
                </c:pt>
                <c:pt idx="179">
                  <c:v>180</c:v>
                </c:pt>
                <c:pt idx="180">
                  <c:v>181</c:v>
                </c:pt>
                <c:pt idx="181">
                  <c:v>182</c:v>
                </c:pt>
                <c:pt idx="182">
                  <c:v>183</c:v>
                </c:pt>
                <c:pt idx="183">
                  <c:v>184</c:v>
                </c:pt>
                <c:pt idx="184">
                  <c:v>185</c:v>
                </c:pt>
                <c:pt idx="185">
                  <c:v>186</c:v>
                </c:pt>
                <c:pt idx="186">
                  <c:v>187</c:v>
                </c:pt>
                <c:pt idx="187">
                  <c:v>188</c:v>
                </c:pt>
                <c:pt idx="188">
                  <c:v>189</c:v>
                </c:pt>
                <c:pt idx="189">
                  <c:v>190</c:v>
                </c:pt>
                <c:pt idx="190">
                  <c:v>191</c:v>
                </c:pt>
                <c:pt idx="191">
                  <c:v>192</c:v>
                </c:pt>
                <c:pt idx="192">
                  <c:v>193</c:v>
                </c:pt>
                <c:pt idx="193">
                  <c:v>194</c:v>
                </c:pt>
                <c:pt idx="194">
                  <c:v>195</c:v>
                </c:pt>
                <c:pt idx="195">
                  <c:v>196</c:v>
                </c:pt>
                <c:pt idx="196">
                  <c:v>197</c:v>
                </c:pt>
                <c:pt idx="197">
                  <c:v>198</c:v>
                </c:pt>
                <c:pt idx="198">
                  <c:v>199</c:v>
                </c:pt>
                <c:pt idx="199">
                  <c:v>200</c:v>
                </c:pt>
                <c:pt idx="200">
                  <c:v>201</c:v>
                </c:pt>
                <c:pt idx="201">
                  <c:v>202</c:v>
                </c:pt>
                <c:pt idx="202">
                  <c:v>203</c:v>
                </c:pt>
                <c:pt idx="203">
                  <c:v>204</c:v>
                </c:pt>
                <c:pt idx="204">
                  <c:v>205</c:v>
                </c:pt>
                <c:pt idx="205">
                  <c:v>206</c:v>
                </c:pt>
                <c:pt idx="206">
                  <c:v>207</c:v>
                </c:pt>
                <c:pt idx="207">
                  <c:v>208</c:v>
                </c:pt>
                <c:pt idx="208">
                  <c:v>209</c:v>
                </c:pt>
                <c:pt idx="209">
                  <c:v>210</c:v>
                </c:pt>
                <c:pt idx="210">
                  <c:v>211</c:v>
                </c:pt>
                <c:pt idx="211">
                  <c:v>212</c:v>
                </c:pt>
                <c:pt idx="212">
                  <c:v>213</c:v>
                </c:pt>
                <c:pt idx="213">
                  <c:v>214</c:v>
                </c:pt>
                <c:pt idx="214">
                  <c:v>215</c:v>
                </c:pt>
                <c:pt idx="215">
                  <c:v>216</c:v>
                </c:pt>
                <c:pt idx="216">
                  <c:v>217</c:v>
                </c:pt>
                <c:pt idx="217">
                  <c:v>218</c:v>
                </c:pt>
                <c:pt idx="218">
                  <c:v>219</c:v>
                </c:pt>
                <c:pt idx="219">
                  <c:v>220</c:v>
                </c:pt>
                <c:pt idx="220">
                  <c:v>221</c:v>
                </c:pt>
                <c:pt idx="221">
                  <c:v>222</c:v>
                </c:pt>
                <c:pt idx="222">
                  <c:v>223</c:v>
                </c:pt>
                <c:pt idx="223">
                  <c:v>224</c:v>
                </c:pt>
                <c:pt idx="224">
                  <c:v>225</c:v>
                </c:pt>
                <c:pt idx="225">
                  <c:v>226</c:v>
                </c:pt>
                <c:pt idx="226">
                  <c:v>227</c:v>
                </c:pt>
                <c:pt idx="227">
                  <c:v>228</c:v>
                </c:pt>
                <c:pt idx="228">
                  <c:v>229</c:v>
                </c:pt>
                <c:pt idx="229">
                  <c:v>230</c:v>
                </c:pt>
                <c:pt idx="230">
                  <c:v>231</c:v>
                </c:pt>
                <c:pt idx="231">
                  <c:v>232</c:v>
                </c:pt>
                <c:pt idx="232">
                  <c:v>233</c:v>
                </c:pt>
                <c:pt idx="233">
                  <c:v>234</c:v>
                </c:pt>
                <c:pt idx="234">
                  <c:v>235</c:v>
                </c:pt>
                <c:pt idx="235">
                  <c:v>236</c:v>
                </c:pt>
                <c:pt idx="236">
                  <c:v>237</c:v>
                </c:pt>
                <c:pt idx="237">
                  <c:v>238</c:v>
                </c:pt>
                <c:pt idx="238">
                  <c:v>239</c:v>
                </c:pt>
                <c:pt idx="239">
                  <c:v>240</c:v>
                </c:pt>
                <c:pt idx="240">
                  <c:v>241</c:v>
                </c:pt>
                <c:pt idx="241">
                  <c:v>242</c:v>
                </c:pt>
                <c:pt idx="242">
                  <c:v>243</c:v>
                </c:pt>
                <c:pt idx="243">
                  <c:v>244</c:v>
                </c:pt>
                <c:pt idx="244">
                  <c:v>245</c:v>
                </c:pt>
                <c:pt idx="245">
                  <c:v>246</c:v>
                </c:pt>
                <c:pt idx="246">
                  <c:v>247</c:v>
                </c:pt>
                <c:pt idx="247">
                  <c:v>248</c:v>
                </c:pt>
                <c:pt idx="248">
                  <c:v>249</c:v>
                </c:pt>
                <c:pt idx="249">
                  <c:v>250</c:v>
                </c:pt>
                <c:pt idx="250">
                  <c:v>251</c:v>
                </c:pt>
                <c:pt idx="251">
                  <c:v>252</c:v>
                </c:pt>
                <c:pt idx="252">
                  <c:v>253</c:v>
                </c:pt>
                <c:pt idx="253">
                  <c:v>254</c:v>
                </c:pt>
                <c:pt idx="254">
                  <c:v>255</c:v>
                </c:pt>
                <c:pt idx="255">
                  <c:v>256</c:v>
                </c:pt>
                <c:pt idx="256">
                  <c:v>257</c:v>
                </c:pt>
                <c:pt idx="257">
                  <c:v>258</c:v>
                </c:pt>
                <c:pt idx="258">
                  <c:v>259</c:v>
                </c:pt>
                <c:pt idx="259">
                  <c:v>260</c:v>
                </c:pt>
                <c:pt idx="260">
                  <c:v>261</c:v>
                </c:pt>
                <c:pt idx="261">
                  <c:v>262</c:v>
                </c:pt>
                <c:pt idx="262">
                  <c:v>263</c:v>
                </c:pt>
                <c:pt idx="263">
                  <c:v>264</c:v>
                </c:pt>
                <c:pt idx="264">
                  <c:v>265</c:v>
                </c:pt>
                <c:pt idx="265">
                  <c:v>266</c:v>
                </c:pt>
                <c:pt idx="266">
                  <c:v>267</c:v>
                </c:pt>
                <c:pt idx="267">
                  <c:v>268</c:v>
                </c:pt>
                <c:pt idx="268">
                  <c:v>269</c:v>
                </c:pt>
                <c:pt idx="269">
                  <c:v>270</c:v>
                </c:pt>
                <c:pt idx="270">
                  <c:v>271</c:v>
                </c:pt>
                <c:pt idx="271">
                  <c:v>272</c:v>
                </c:pt>
                <c:pt idx="272">
                  <c:v>273</c:v>
                </c:pt>
                <c:pt idx="273">
                  <c:v>274</c:v>
                </c:pt>
                <c:pt idx="274">
                  <c:v>275</c:v>
                </c:pt>
                <c:pt idx="275">
                  <c:v>276</c:v>
                </c:pt>
                <c:pt idx="276">
                  <c:v>277</c:v>
                </c:pt>
                <c:pt idx="277">
                  <c:v>278</c:v>
                </c:pt>
                <c:pt idx="278">
                  <c:v>279</c:v>
                </c:pt>
                <c:pt idx="279">
                  <c:v>280</c:v>
                </c:pt>
                <c:pt idx="280">
                  <c:v>281</c:v>
                </c:pt>
                <c:pt idx="281">
                  <c:v>282</c:v>
                </c:pt>
                <c:pt idx="282">
                  <c:v>283</c:v>
                </c:pt>
                <c:pt idx="283">
                  <c:v>284</c:v>
                </c:pt>
                <c:pt idx="284">
                  <c:v>285</c:v>
                </c:pt>
                <c:pt idx="285">
                  <c:v>286</c:v>
                </c:pt>
                <c:pt idx="286">
                  <c:v>287</c:v>
                </c:pt>
                <c:pt idx="287">
                  <c:v>288</c:v>
                </c:pt>
                <c:pt idx="288">
                  <c:v>289</c:v>
                </c:pt>
                <c:pt idx="289">
                  <c:v>290</c:v>
                </c:pt>
                <c:pt idx="290">
                  <c:v>291</c:v>
                </c:pt>
                <c:pt idx="291">
                  <c:v>292</c:v>
                </c:pt>
                <c:pt idx="292">
                  <c:v>293</c:v>
                </c:pt>
                <c:pt idx="293">
                  <c:v>294</c:v>
                </c:pt>
                <c:pt idx="294">
                  <c:v>295</c:v>
                </c:pt>
                <c:pt idx="295">
                  <c:v>296</c:v>
                </c:pt>
                <c:pt idx="296">
                  <c:v>297</c:v>
                </c:pt>
                <c:pt idx="297">
                  <c:v>298</c:v>
                </c:pt>
                <c:pt idx="298">
                  <c:v>299</c:v>
                </c:pt>
                <c:pt idx="299">
                  <c:v>300</c:v>
                </c:pt>
                <c:pt idx="300">
                  <c:v>301</c:v>
                </c:pt>
                <c:pt idx="301">
                  <c:v>302</c:v>
                </c:pt>
                <c:pt idx="302">
                  <c:v>303</c:v>
                </c:pt>
                <c:pt idx="303">
                  <c:v>304</c:v>
                </c:pt>
                <c:pt idx="304">
                  <c:v>305</c:v>
                </c:pt>
                <c:pt idx="305">
                  <c:v>306</c:v>
                </c:pt>
                <c:pt idx="306">
                  <c:v>307</c:v>
                </c:pt>
                <c:pt idx="307">
                  <c:v>308</c:v>
                </c:pt>
                <c:pt idx="308">
                  <c:v>309</c:v>
                </c:pt>
                <c:pt idx="309">
                  <c:v>310</c:v>
                </c:pt>
                <c:pt idx="310">
                  <c:v>311</c:v>
                </c:pt>
                <c:pt idx="311">
                  <c:v>312</c:v>
                </c:pt>
                <c:pt idx="312">
                  <c:v>313</c:v>
                </c:pt>
                <c:pt idx="313">
                  <c:v>314</c:v>
                </c:pt>
                <c:pt idx="314">
                  <c:v>315</c:v>
                </c:pt>
                <c:pt idx="315">
                  <c:v>316</c:v>
                </c:pt>
                <c:pt idx="316">
                  <c:v>317</c:v>
                </c:pt>
                <c:pt idx="317">
                  <c:v>318</c:v>
                </c:pt>
                <c:pt idx="318">
                  <c:v>319</c:v>
                </c:pt>
                <c:pt idx="319">
                  <c:v>320</c:v>
                </c:pt>
                <c:pt idx="320">
                  <c:v>321</c:v>
                </c:pt>
                <c:pt idx="321">
                  <c:v>322</c:v>
                </c:pt>
                <c:pt idx="322">
                  <c:v>323</c:v>
                </c:pt>
                <c:pt idx="323">
                  <c:v>324</c:v>
                </c:pt>
                <c:pt idx="324">
                  <c:v>325</c:v>
                </c:pt>
                <c:pt idx="325">
                  <c:v>326</c:v>
                </c:pt>
                <c:pt idx="326">
                  <c:v>327</c:v>
                </c:pt>
                <c:pt idx="327">
                  <c:v>328</c:v>
                </c:pt>
                <c:pt idx="328">
                  <c:v>329</c:v>
                </c:pt>
                <c:pt idx="329">
                  <c:v>330</c:v>
                </c:pt>
                <c:pt idx="330">
                  <c:v>331</c:v>
                </c:pt>
                <c:pt idx="331">
                  <c:v>332</c:v>
                </c:pt>
                <c:pt idx="332">
                  <c:v>333</c:v>
                </c:pt>
                <c:pt idx="333">
                  <c:v>334</c:v>
                </c:pt>
                <c:pt idx="334">
                  <c:v>335</c:v>
                </c:pt>
                <c:pt idx="335">
                  <c:v>336</c:v>
                </c:pt>
                <c:pt idx="336">
                  <c:v>337</c:v>
                </c:pt>
                <c:pt idx="337">
                  <c:v>338</c:v>
                </c:pt>
                <c:pt idx="338">
                  <c:v>339</c:v>
                </c:pt>
                <c:pt idx="339">
                  <c:v>340</c:v>
                </c:pt>
                <c:pt idx="340">
                  <c:v>341</c:v>
                </c:pt>
                <c:pt idx="341">
                  <c:v>342</c:v>
                </c:pt>
                <c:pt idx="342">
                  <c:v>343</c:v>
                </c:pt>
                <c:pt idx="343">
                  <c:v>344</c:v>
                </c:pt>
                <c:pt idx="344">
                  <c:v>345</c:v>
                </c:pt>
                <c:pt idx="345">
                  <c:v>346</c:v>
                </c:pt>
                <c:pt idx="346">
                  <c:v>347</c:v>
                </c:pt>
                <c:pt idx="347">
                  <c:v>348</c:v>
                </c:pt>
                <c:pt idx="348">
                  <c:v>349</c:v>
                </c:pt>
                <c:pt idx="349">
                  <c:v>350</c:v>
                </c:pt>
                <c:pt idx="350">
                  <c:v>351</c:v>
                </c:pt>
                <c:pt idx="351">
                  <c:v>352</c:v>
                </c:pt>
                <c:pt idx="352">
                  <c:v>353</c:v>
                </c:pt>
                <c:pt idx="353">
                  <c:v>354</c:v>
                </c:pt>
                <c:pt idx="354">
                  <c:v>355</c:v>
                </c:pt>
                <c:pt idx="355">
                  <c:v>356</c:v>
                </c:pt>
                <c:pt idx="356">
                  <c:v>357</c:v>
                </c:pt>
                <c:pt idx="357">
                  <c:v>358</c:v>
                </c:pt>
                <c:pt idx="358">
                  <c:v>359</c:v>
                </c:pt>
                <c:pt idx="359">
                  <c:v>360</c:v>
                </c:pt>
                <c:pt idx="360">
                  <c:v>361</c:v>
                </c:pt>
                <c:pt idx="361">
                  <c:v>362</c:v>
                </c:pt>
                <c:pt idx="362">
                  <c:v>363</c:v>
                </c:pt>
                <c:pt idx="363">
                  <c:v>364</c:v>
                </c:pt>
                <c:pt idx="364">
                  <c:v>365</c:v>
                </c:pt>
                <c:pt idx="365">
                  <c:v>366</c:v>
                </c:pt>
                <c:pt idx="366">
                  <c:v>367</c:v>
                </c:pt>
                <c:pt idx="367">
                  <c:v>368</c:v>
                </c:pt>
                <c:pt idx="368">
                  <c:v>369</c:v>
                </c:pt>
                <c:pt idx="369">
                  <c:v>370</c:v>
                </c:pt>
                <c:pt idx="370">
                  <c:v>371</c:v>
                </c:pt>
                <c:pt idx="371">
                  <c:v>372</c:v>
                </c:pt>
                <c:pt idx="372">
                  <c:v>373</c:v>
                </c:pt>
                <c:pt idx="373">
                  <c:v>374</c:v>
                </c:pt>
                <c:pt idx="374">
                  <c:v>375</c:v>
                </c:pt>
                <c:pt idx="375">
                  <c:v>376</c:v>
                </c:pt>
                <c:pt idx="376">
                  <c:v>377</c:v>
                </c:pt>
                <c:pt idx="377">
                  <c:v>378</c:v>
                </c:pt>
                <c:pt idx="378">
                  <c:v>379</c:v>
                </c:pt>
                <c:pt idx="379">
                  <c:v>380</c:v>
                </c:pt>
                <c:pt idx="380">
                  <c:v>381</c:v>
                </c:pt>
                <c:pt idx="381">
                  <c:v>382</c:v>
                </c:pt>
                <c:pt idx="382">
                  <c:v>383</c:v>
                </c:pt>
                <c:pt idx="383">
                  <c:v>384</c:v>
                </c:pt>
                <c:pt idx="384">
                  <c:v>385</c:v>
                </c:pt>
                <c:pt idx="385">
                  <c:v>386</c:v>
                </c:pt>
                <c:pt idx="386">
                  <c:v>387</c:v>
                </c:pt>
                <c:pt idx="387">
                  <c:v>388</c:v>
                </c:pt>
                <c:pt idx="388">
                  <c:v>389</c:v>
                </c:pt>
                <c:pt idx="389">
                  <c:v>390</c:v>
                </c:pt>
                <c:pt idx="390">
                  <c:v>391</c:v>
                </c:pt>
                <c:pt idx="391">
                  <c:v>392</c:v>
                </c:pt>
                <c:pt idx="392">
                  <c:v>393</c:v>
                </c:pt>
                <c:pt idx="393">
                  <c:v>394</c:v>
                </c:pt>
                <c:pt idx="394">
                  <c:v>395</c:v>
                </c:pt>
                <c:pt idx="395">
                  <c:v>396</c:v>
                </c:pt>
                <c:pt idx="396">
                  <c:v>397</c:v>
                </c:pt>
                <c:pt idx="397">
                  <c:v>398</c:v>
                </c:pt>
                <c:pt idx="398">
                  <c:v>399</c:v>
                </c:pt>
                <c:pt idx="399">
                  <c:v>400</c:v>
                </c:pt>
                <c:pt idx="400">
                  <c:v>401</c:v>
                </c:pt>
                <c:pt idx="401">
                  <c:v>402</c:v>
                </c:pt>
                <c:pt idx="402">
                  <c:v>403</c:v>
                </c:pt>
                <c:pt idx="403">
                  <c:v>404</c:v>
                </c:pt>
                <c:pt idx="404">
                  <c:v>405</c:v>
                </c:pt>
                <c:pt idx="405">
                  <c:v>406</c:v>
                </c:pt>
                <c:pt idx="406">
                  <c:v>407</c:v>
                </c:pt>
                <c:pt idx="407">
                  <c:v>408</c:v>
                </c:pt>
                <c:pt idx="408">
                  <c:v>409</c:v>
                </c:pt>
                <c:pt idx="409">
                  <c:v>410</c:v>
                </c:pt>
                <c:pt idx="410">
                  <c:v>411</c:v>
                </c:pt>
                <c:pt idx="411">
                  <c:v>412</c:v>
                </c:pt>
                <c:pt idx="412">
                  <c:v>413</c:v>
                </c:pt>
                <c:pt idx="413">
                  <c:v>414</c:v>
                </c:pt>
                <c:pt idx="414">
                  <c:v>415</c:v>
                </c:pt>
                <c:pt idx="415">
                  <c:v>416</c:v>
                </c:pt>
                <c:pt idx="416">
                  <c:v>417</c:v>
                </c:pt>
                <c:pt idx="417">
                  <c:v>418</c:v>
                </c:pt>
                <c:pt idx="418">
                  <c:v>419</c:v>
                </c:pt>
                <c:pt idx="419">
                  <c:v>420</c:v>
                </c:pt>
                <c:pt idx="420">
                  <c:v>421</c:v>
                </c:pt>
                <c:pt idx="421">
                  <c:v>422</c:v>
                </c:pt>
                <c:pt idx="422">
                  <c:v>423</c:v>
                </c:pt>
                <c:pt idx="423">
                  <c:v>424</c:v>
                </c:pt>
                <c:pt idx="424">
                  <c:v>425</c:v>
                </c:pt>
                <c:pt idx="425">
                  <c:v>426</c:v>
                </c:pt>
                <c:pt idx="426">
                  <c:v>427</c:v>
                </c:pt>
                <c:pt idx="427">
                  <c:v>428</c:v>
                </c:pt>
                <c:pt idx="428">
                  <c:v>429</c:v>
                </c:pt>
                <c:pt idx="429">
                  <c:v>430</c:v>
                </c:pt>
                <c:pt idx="430">
                  <c:v>431</c:v>
                </c:pt>
                <c:pt idx="431">
                  <c:v>432</c:v>
                </c:pt>
                <c:pt idx="432">
                  <c:v>433</c:v>
                </c:pt>
                <c:pt idx="433">
                  <c:v>434</c:v>
                </c:pt>
                <c:pt idx="434">
                  <c:v>435</c:v>
                </c:pt>
                <c:pt idx="435">
                  <c:v>436</c:v>
                </c:pt>
                <c:pt idx="436">
                  <c:v>437</c:v>
                </c:pt>
                <c:pt idx="437">
                  <c:v>438</c:v>
                </c:pt>
                <c:pt idx="438">
                  <c:v>439</c:v>
                </c:pt>
                <c:pt idx="439">
                  <c:v>440</c:v>
                </c:pt>
                <c:pt idx="440">
                  <c:v>441</c:v>
                </c:pt>
                <c:pt idx="441">
                  <c:v>442</c:v>
                </c:pt>
                <c:pt idx="442">
                  <c:v>443</c:v>
                </c:pt>
                <c:pt idx="443">
                  <c:v>444</c:v>
                </c:pt>
                <c:pt idx="444">
                  <c:v>445</c:v>
                </c:pt>
                <c:pt idx="445">
                  <c:v>446</c:v>
                </c:pt>
                <c:pt idx="446">
                  <c:v>447</c:v>
                </c:pt>
                <c:pt idx="447">
                  <c:v>448</c:v>
                </c:pt>
                <c:pt idx="448">
                  <c:v>449</c:v>
                </c:pt>
                <c:pt idx="449">
                  <c:v>450</c:v>
                </c:pt>
                <c:pt idx="450">
                  <c:v>451</c:v>
                </c:pt>
                <c:pt idx="451">
                  <c:v>452</c:v>
                </c:pt>
                <c:pt idx="452">
                  <c:v>453</c:v>
                </c:pt>
                <c:pt idx="453">
                  <c:v>454</c:v>
                </c:pt>
                <c:pt idx="454">
                  <c:v>455</c:v>
                </c:pt>
                <c:pt idx="455">
                  <c:v>456</c:v>
                </c:pt>
                <c:pt idx="456">
                  <c:v>457</c:v>
                </c:pt>
                <c:pt idx="457">
                  <c:v>458</c:v>
                </c:pt>
                <c:pt idx="458">
                  <c:v>459</c:v>
                </c:pt>
                <c:pt idx="459">
                  <c:v>460</c:v>
                </c:pt>
                <c:pt idx="460">
                  <c:v>461</c:v>
                </c:pt>
                <c:pt idx="461">
                  <c:v>462</c:v>
                </c:pt>
                <c:pt idx="462">
                  <c:v>463</c:v>
                </c:pt>
                <c:pt idx="463">
                  <c:v>464</c:v>
                </c:pt>
                <c:pt idx="464">
                  <c:v>465</c:v>
                </c:pt>
                <c:pt idx="465">
                  <c:v>466</c:v>
                </c:pt>
                <c:pt idx="466">
                  <c:v>467</c:v>
                </c:pt>
                <c:pt idx="467">
                  <c:v>468</c:v>
                </c:pt>
                <c:pt idx="468">
                  <c:v>469</c:v>
                </c:pt>
                <c:pt idx="469">
                  <c:v>470</c:v>
                </c:pt>
                <c:pt idx="470">
                  <c:v>471</c:v>
                </c:pt>
                <c:pt idx="471">
                  <c:v>472</c:v>
                </c:pt>
                <c:pt idx="472">
                  <c:v>473</c:v>
                </c:pt>
                <c:pt idx="473">
                  <c:v>474</c:v>
                </c:pt>
                <c:pt idx="474">
                  <c:v>475</c:v>
                </c:pt>
                <c:pt idx="475">
                  <c:v>476</c:v>
                </c:pt>
                <c:pt idx="476">
                  <c:v>477</c:v>
                </c:pt>
                <c:pt idx="477">
                  <c:v>478</c:v>
                </c:pt>
                <c:pt idx="478">
                  <c:v>479</c:v>
                </c:pt>
                <c:pt idx="479">
                  <c:v>480</c:v>
                </c:pt>
                <c:pt idx="480">
                  <c:v>481</c:v>
                </c:pt>
                <c:pt idx="481">
                  <c:v>482</c:v>
                </c:pt>
                <c:pt idx="482">
                  <c:v>483</c:v>
                </c:pt>
                <c:pt idx="483">
                  <c:v>484</c:v>
                </c:pt>
                <c:pt idx="484">
                  <c:v>485</c:v>
                </c:pt>
                <c:pt idx="485">
                  <c:v>486</c:v>
                </c:pt>
                <c:pt idx="486">
                  <c:v>487</c:v>
                </c:pt>
                <c:pt idx="487">
                  <c:v>488</c:v>
                </c:pt>
                <c:pt idx="488">
                  <c:v>489</c:v>
                </c:pt>
                <c:pt idx="489">
                  <c:v>490</c:v>
                </c:pt>
                <c:pt idx="490">
                  <c:v>491</c:v>
                </c:pt>
                <c:pt idx="491">
                  <c:v>492</c:v>
                </c:pt>
                <c:pt idx="492">
                  <c:v>493</c:v>
                </c:pt>
                <c:pt idx="493">
                  <c:v>494</c:v>
                </c:pt>
                <c:pt idx="494">
                  <c:v>495</c:v>
                </c:pt>
                <c:pt idx="495">
                  <c:v>496</c:v>
                </c:pt>
                <c:pt idx="496">
                  <c:v>497</c:v>
                </c:pt>
                <c:pt idx="497">
                  <c:v>498</c:v>
                </c:pt>
                <c:pt idx="498">
                  <c:v>499</c:v>
                </c:pt>
                <c:pt idx="499">
                  <c:v>500</c:v>
                </c:pt>
                <c:pt idx="500">
                  <c:v>501</c:v>
                </c:pt>
                <c:pt idx="501">
                  <c:v>502</c:v>
                </c:pt>
                <c:pt idx="502">
                  <c:v>503</c:v>
                </c:pt>
                <c:pt idx="503">
                  <c:v>504</c:v>
                </c:pt>
                <c:pt idx="504">
                  <c:v>505</c:v>
                </c:pt>
                <c:pt idx="505">
                  <c:v>506</c:v>
                </c:pt>
                <c:pt idx="506">
                  <c:v>507</c:v>
                </c:pt>
                <c:pt idx="507">
                  <c:v>508</c:v>
                </c:pt>
                <c:pt idx="508">
                  <c:v>509</c:v>
                </c:pt>
                <c:pt idx="509">
                  <c:v>510</c:v>
                </c:pt>
                <c:pt idx="510">
                  <c:v>511</c:v>
                </c:pt>
                <c:pt idx="511">
                  <c:v>512</c:v>
                </c:pt>
                <c:pt idx="512">
                  <c:v>513</c:v>
                </c:pt>
                <c:pt idx="513">
                  <c:v>514</c:v>
                </c:pt>
                <c:pt idx="514">
                  <c:v>515</c:v>
                </c:pt>
                <c:pt idx="515">
                  <c:v>516</c:v>
                </c:pt>
                <c:pt idx="516">
                  <c:v>517</c:v>
                </c:pt>
                <c:pt idx="517">
                  <c:v>518</c:v>
                </c:pt>
                <c:pt idx="518">
                  <c:v>519</c:v>
                </c:pt>
                <c:pt idx="519">
                  <c:v>520</c:v>
                </c:pt>
                <c:pt idx="520">
                  <c:v>521</c:v>
                </c:pt>
                <c:pt idx="521">
                  <c:v>522</c:v>
                </c:pt>
                <c:pt idx="522">
                  <c:v>523</c:v>
                </c:pt>
                <c:pt idx="523">
                  <c:v>524</c:v>
                </c:pt>
                <c:pt idx="524">
                  <c:v>525</c:v>
                </c:pt>
                <c:pt idx="525">
                  <c:v>526</c:v>
                </c:pt>
                <c:pt idx="526">
                  <c:v>527</c:v>
                </c:pt>
                <c:pt idx="527">
                  <c:v>528</c:v>
                </c:pt>
                <c:pt idx="528">
                  <c:v>529</c:v>
                </c:pt>
                <c:pt idx="529">
                  <c:v>530</c:v>
                </c:pt>
                <c:pt idx="530">
                  <c:v>531</c:v>
                </c:pt>
                <c:pt idx="531">
                  <c:v>532</c:v>
                </c:pt>
                <c:pt idx="532">
                  <c:v>533</c:v>
                </c:pt>
                <c:pt idx="533">
                  <c:v>534</c:v>
                </c:pt>
                <c:pt idx="534">
                  <c:v>535</c:v>
                </c:pt>
                <c:pt idx="535">
                  <c:v>536</c:v>
                </c:pt>
                <c:pt idx="536">
                  <c:v>537</c:v>
                </c:pt>
                <c:pt idx="537">
                  <c:v>538</c:v>
                </c:pt>
                <c:pt idx="538">
                  <c:v>539</c:v>
                </c:pt>
                <c:pt idx="539">
                  <c:v>540</c:v>
                </c:pt>
                <c:pt idx="540">
                  <c:v>541</c:v>
                </c:pt>
                <c:pt idx="541">
                  <c:v>542</c:v>
                </c:pt>
                <c:pt idx="542">
                  <c:v>543</c:v>
                </c:pt>
                <c:pt idx="543">
                  <c:v>544</c:v>
                </c:pt>
                <c:pt idx="544">
                  <c:v>545</c:v>
                </c:pt>
                <c:pt idx="545">
                  <c:v>546</c:v>
                </c:pt>
                <c:pt idx="546">
                  <c:v>547</c:v>
                </c:pt>
                <c:pt idx="547">
                  <c:v>548</c:v>
                </c:pt>
                <c:pt idx="548">
                  <c:v>549</c:v>
                </c:pt>
                <c:pt idx="549">
                  <c:v>550</c:v>
                </c:pt>
                <c:pt idx="550">
                  <c:v>551</c:v>
                </c:pt>
                <c:pt idx="551">
                  <c:v>552</c:v>
                </c:pt>
                <c:pt idx="552">
                  <c:v>553</c:v>
                </c:pt>
                <c:pt idx="553">
                  <c:v>554</c:v>
                </c:pt>
                <c:pt idx="554">
                  <c:v>555</c:v>
                </c:pt>
                <c:pt idx="555">
                  <c:v>556</c:v>
                </c:pt>
                <c:pt idx="556">
                  <c:v>557</c:v>
                </c:pt>
                <c:pt idx="557">
                  <c:v>558</c:v>
                </c:pt>
                <c:pt idx="558">
                  <c:v>559</c:v>
                </c:pt>
                <c:pt idx="559">
                  <c:v>560</c:v>
                </c:pt>
                <c:pt idx="560">
                  <c:v>561</c:v>
                </c:pt>
                <c:pt idx="561">
                  <c:v>562</c:v>
                </c:pt>
                <c:pt idx="562">
                  <c:v>563</c:v>
                </c:pt>
                <c:pt idx="563">
                  <c:v>564</c:v>
                </c:pt>
                <c:pt idx="564">
                  <c:v>565</c:v>
                </c:pt>
                <c:pt idx="565">
                  <c:v>566</c:v>
                </c:pt>
                <c:pt idx="566">
                  <c:v>567</c:v>
                </c:pt>
                <c:pt idx="567">
                  <c:v>568</c:v>
                </c:pt>
                <c:pt idx="568">
                  <c:v>569</c:v>
                </c:pt>
                <c:pt idx="569">
                  <c:v>570</c:v>
                </c:pt>
                <c:pt idx="570">
                  <c:v>571</c:v>
                </c:pt>
                <c:pt idx="571">
                  <c:v>572</c:v>
                </c:pt>
                <c:pt idx="572">
                  <c:v>573</c:v>
                </c:pt>
                <c:pt idx="573">
                  <c:v>574</c:v>
                </c:pt>
                <c:pt idx="574">
                  <c:v>575</c:v>
                </c:pt>
                <c:pt idx="575">
                  <c:v>576</c:v>
                </c:pt>
                <c:pt idx="576">
                  <c:v>577</c:v>
                </c:pt>
                <c:pt idx="577">
                  <c:v>578</c:v>
                </c:pt>
                <c:pt idx="578">
                  <c:v>579</c:v>
                </c:pt>
                <c:pt idx="579">
                  <c:v>580</c:v>
                </c:pt>
                <c:pt idx="580">
                  <c:v>581</c:v>
                </c:pt>
                <c:pt idx="581">
                  <c:v>582</c:v>
                </c:pt>
                <c:pt idx="582">
                  <c:v>583</c:v>
                </c:pt>
                <c:pt idx="583">
                  <c:v>584</c:v>
                </c:pt>
                <c:pt idx="584">
                  <c:v>585</c:v>
                </c:pt>
                <c:pt idx="585">
                  <c:v>586</c:v>
                </c:pt>
                <c:pt idx="586">
                  <c:v>587</c:v>
                </c:pt>
                <c:pt idx="587">
                  <c:v>588</c:v>
                </c:pt>
                <c:pt idx="588">
                  <c:v>589</c:v>
                </c:pt>
                <c:pt idx="589">
                  <c:v>590</c:v>
                </c:pt>
                <c:pt idx="590">
                  <c:v>591</c:v>
                </c:pt>
                <c:pt idx="591">
                  <c:v>592</c:v>
                </c:pt>
                <c:pt idx="592">
                  <c:v>593</c:v>
                </c:pt>
                <c:pt idx="593">
                  <c:v>594</c:v>
                </c:pt>
                <c:pt idx="594">
                  <c:v>595</c:v>
                </c:pt>
                <c:pt idx="595">
                  <c:v>596</c:v>
                </c:pt>
                <c:pt idx="596">
                  <c:v>597</c:v>
                </c:pt>
                <c:pt idx="597">
                  <c:v>598</c:v>
                </c:pt>
                <c:pt idx="598">
                  <c:v>599</c:v>
                </c:pt>
                <c:pt idx="599">
                  <c:v>600</c:v>
                </c:pt>
                <c:pt idx="600">
                  <c:v>601</c:v>
                </c:pt>
                <c:pt idx="601">
                  <c:v>602</c:v>
                </c:pt>
                <c:pt idx="602">
                  <c:v>603</c:v>
                </c:pt>
                <c:pt idx="603">
                  <c:v>604</c:v>
                </c:pt>
                <c:pt idx="604">
                  <c:v>605</c:v>
                </c:pt>
                <c:pt idx="605">
                  <c:v>606</c:v>
                </c:pt>
                <c:pt idx="606">
                  <c:v>607</c:v>
                </c:pt>
                <c:pt idx="607">
                  <c:v>608</c:v>
                </c:pt>
                <c:pt idx="608">
                  <c:v>609</c:v>
                </c:pt>
                <c:pt idx="609">
                  <c:v>610</c:v>
                </c:pt>
                <c:pt idx="610">
                  <c:v>611</c:v>
                </c:pt>
                <c:pt idx="611">
                  <c:v>612</c:v>
                </c:pt>
                <c:pt idx="612">
                  <c:v>613</c:v>
                </c:pt>
                <c:pt idx="613">
                  <c:v>614</c:v>
                </c:pt>
                <c:pt idx="614">
                  <c:v>615</c:v>
                </c:pt>
                <c:pt idx="615">
                  <c:v>616</c:v>
                </c:pt>
                <c:pt idx="616">
                  <c:v>617</c:v>
                </c:pt>
                <c:pt idx="617">
                  <c:v>618</c:v>
                </c:pt>
                <c:pt idx="618">
                  <c:v>619</c:v>
                </c:pt>
                <c:pt idx="619">
                  <c:v>620</c:v>
                </c:pt>
                <c:pt idx="620">
                  <c:v>621</c:v>
                </c:pt>
                <c:pt idx="621">
                  <c:v>622</c:v>
                </c:pt>
                <c:pt idx="622">
                  <c:v>623</c:v>
                </c:pt>
                <c:pt idx="623">
                  <c:v>624</c:v>
                </c:pt>
                <c:pt idx="624">
                  <c:v>625</c:v>
                </c:pt>
                <c:pt idx="625">
                  <c:v>626</c:v>
                </c:pt>
                <c:pt idx="626">
                  <c:v>627</c:v>
                </c:pt>
                <c:pt idx="627">
                  <c:v>628</c:v>
                </c:pt>
                <c:pt idx="628">
                  <c:v>629</c:v>
                </c:pt>
                <c:pt idx="629">
                  <c:v>630</c:v>
                </c:pt>
                <c:pt idx="630">
                  <c:v>631</c:v>
                </c:pt>
                <c:pt idx="631">
                  <c:v>632</c:v>
                </c:pt>
                <c:pt idx="632">
                  <c:v>633</c:v>
                </c:pt>
                <c:pt idx="633">
                  <c:v>634</c:v>
                </c:pt>
                <c:pt idx="634">
                  <c:v>635</c:v>
                </c:pt>
                <c:pt idx="635">
                  <c:v>636</c:v>
                </c:pt>
                <c:pt idx="636">
                  <c:v>637</c:v>
                </c:pt>
                <c:pt idx="637">
                  <c:v>638</c:v>
                </c:pt>
                <c:pt idx="638">
                  <c:v>639</c:v>
                </c:pt>
                <c:pt idx="639">
                  <c:v>640</c:v>
                </c:pt>
                <c:pt idx="640">
                  <c:v>641</c:v>
                </c:pt>
                <c:pt idx="641">
                  <c:v>642</c:v>
                </c:pt>
                <c:pt idx="642">
                  <c:v>643</c:v>
                </c:pt>
                <c:pt idx="643">
                  <c:v>644</c:v>
                </c:pt>
                <c:pt idx="644">
                  <c:v>645</c:v>
                </c:pt>
                <c:pt idx="645">
                  <c:v>646</c:v>
                </c:pt>
                <c:pt idx="646">
                  <c:v>647</c:v>
                </c:pt>
                <c:pt idx="647">
                  <c:v>648</c:v>
                </c:pt>
                <c:pt idx="648">
                  <c:v>649</c:v>
                </c:pt>
                <c:pt idx="649">
                  <c:v>650</c:v>
                </c:pt>
                <c:pt idx="650">
                  <c:v>651</c:v>
                </c:pt>
                <c:pt idx="651">
                  <c:v>652</c:v>
                </c:pt>
                <c:pt idx="652">
                  <c:v>653</c:v>
                </c:pt>
                <c:pt idx="653">
                  <c:v>654</c:v>
                </c:pt>
                <c:pt idx="654">
                  <c:v>655</c:v>
                </c:pt>
                <c:pt idx="655">
                  <c:v>656</c:v>
                </c:pt>
                <c:pt idx="656">
                  <c:v>657</c:v>
                </c:pt>
                <c:pt idx="657">
                  <c:v>658</c:v>
                </c:pt>
                <c:pt idx="658">
                  <c:v>659</c:v>
                </c:pt>
                <c:pt idx="659">
                  <c:v>660</c:v>
                </c:pt>
                <c:pt idx="660">
                  <c:v>661</c:v>
                </c:pt>
                <c:pt idx="661">
                  <c:v>662</c:v>
                </c:pt>
                <c:pt idx="662">
                  <c:v>663</c:v>
                </c:pt>
                <c:pt idx="663">
                  <c:v>664</c:v>
                </c:pt>
                <c:pt idx="664">
                  <c:v>665</c:v>
                </c:pt>
                <c:pt idx="665">
                  <c:v>666</c:v>
                </c:pt>
                <c:pt idx="666">
                  <c:v>667</c:v>
                </c:pt>
                <c:pt idx="667">
                  <c:v>668</c:v>
                </c:pt>
                <c:pt idx="668">
                  <c:v>669</c:v>
                </c:pt>
                <c:pt idx="669">
                  <c:v>670</c:v>
                </c:pt>
                <c:pt idx="670">
                  <c:v>671</c:v>
                </c:pt>
                <c:pt idx="671">
                  <c:v>672</c:v>
                </c:pt>
                <c:pt idx="672">
                  <c:v>673</c:v>
                </c:pt>
                <c:pt idx="673">
                  <c:v>674</c:v>
                </c:pt>
                <c:pt idx="674">
                  <c:v>675</c:v>
                </c:pt>
                <c:pt idx="675">
                  <c:v>676</c:v>
                </c:pt>
                <c:pt idx="676">
                  <c:v>677</c:v>
                </c:pt>
                <c:pt idx="677">
                  <c:v>678</c:v>
                </c:pt>
                <c:pt idx="678">
                  <c:v>679</c:v>
                </c:pt>
                <c:pt idx="679">
                  <c:v>680</c:v>
                </c:pt>
                <c:pt idx="680">
                  <c:v>681</c:v>
                </c:pt>
                <c:pt idx="681">
                  <c:v>682</c:v>
                </c:pt>
                <c:pt idx="682">
                  <c:v>683</c:v>
                </c:pt>
                <c:pt idx="683">
                  <c:v>684</c:v>
                </c:pt>
                <c:pt idx="684">
                  <c:v>685</c:v>
                </c:pt>
                <c:pt idx="685">
                  <c:v>686</c:v>
                </c:pt>
                <c:pt idx="686">
                  <c:v>687</c:v>
                </c:pt>
                <c:pt idx="687">
                  <c:v>688</c:v>
                </c:pt>
                <c:pt idx="688">
                  <c:v>689</c:v>
                </c:pt>
                <c:pt idx="689">
                  <c:v>690</c:v>
                </c:pt>
                <c:pt idx="690">
                  <c:v>691</c:v>
                </c:pt>
                <c:pt idx="691">
                  <c:v>692</c:v>
                </c:pt>
                <c:pt idx="692">
                  <c:v>693</c:v>
                </c:pt>
                <c:pt idx="693">
                  <c:v>694</c:v>
                </c:pt>
                <c:pt idx="694">
                  <c:v>695</c:v>
                </c:pt>
                <c:pt idx="695">
                  <c:v>696</c:v>
                </c:pt>
                <c:pt idx="696">
                  <c:v>697</c:v>
                </c:pt>
                <c:pt idx="697">
                  <c:v>698</c:v>
                </c:pt>
                <c:pt idx="698">
                  <c:v>699</c:v>
                </c:pt>
                <c:pt idx="699">
                  <c:v>700</c:v>
                </c:pt>
                <c:pt idx="700">
                  <c:v>701</c:v>
                </c:pt>
                <c:pt idx="701">
                  <c:v>702</c:v>
                </c:pt>
                <c:pt idx="702">
                  <c:v>703</c:v>
                </c:pt>
                <c:pt idx="703">
                  <c:v>704</c:v>
                </c:pt>
                <c:pt idx="704">
                  <c:v>705</c:v>
                </c:pt>
                <c:pt idx="705">
                  <c:v>706</c:v>
                </c:pt>
                <c:pt idx="706">
                  <c:v>707</c:v>
                </c:pt>
                <c:pt idx="707">
                  <c:v>708</c:v>
                </c:pt>
                <c:pt idx="708">
                  <c:v>709</c:v>
                </c:pt>
                <c:pt idx="709">
                  <c:v>710</c:v>
                </c:pt>
                <c:pt idx="710">
                  <c:v>711</c:v>
                </c:pt>
                <c:pt idx="711">
                  <c:v>712</c:v>
                </c:pt>
                <c:pt idx="712">
                  <c:v>713</c:v>
                </c:pt>
                <c:pt idx="713">
                  <c:v>714</c:v>
                </c:pt>
                <c:pt idx="714">
                  <c:v>715</c:v>
                </c:pt>
                <c:pt idx="715">
                  <c:v>716</c:v>
                </c:pt>
                <c:pt idx="716">
                  <c:v>717</c:v>
                </c:pt>
                <c:pt idx="717">
                  <c:v>718</c:v>
                </c:pt>
                <c:pt idx="718">
                  <c:v>719</c:v>
                </c:pt>
                <c:pt idx="719">
                  <c:v>720</c:v>
                </c:pt>
                <c:pt idx="720">
                  <c:v>721</c:v>
                </c:pt>
                <c:pt idx="721">
                  <c:v>722</c:v>
                </c:pt>
                <c:pt idx="722">
                  <c:v>723</c:v>
                </c:pt>
                <c:pt idx="723">
                  <c:v>724</c:v>
                </c:pt>
                <c:pt idx="724">
                  <c:v>725</c:v>
                </c:pt>
                <c:pt idx="725">
                  <c:v>726</c:v>
                </c:pt>
                <c:pt idx="726">
                  <c:v>727</c:v>
                </c:pt>
                <c:pt idx="727">
                  <c:v>728</c:v>
                </c:pt>
                <c:pt idx="728">
                  <c:v>729</c:v>
                </c:pt>
                <c:pt idx="729">
                  <c:v>730</c:v>
                </c:pt>
                <c:pt idx="730">
                  <c:v>731</c:v>
                </c:pt>
                <c:pt idx="731">
                  <c:v>732</c:v>
                </c:pt>
                <c:pt idx="732">
                  <c:v>733</c:v>
                </c:pt>
                <c:pt idx="733">
                  <c:v>734</c:v>
                </c:pt>
                <c:pt idx="734">
                  <c:v>735</c:v>
                </c:pt>
                <c:pt idx="735">
                  <c:v>736</c:v>
                </c:pt>
                <c:pt idx="736">
                  <c:v>737</c:v>
                </c:pt>
                <c:pt idx="737">
                  <c:v>738</c:v>
                </c:pt>
                <c:pt idx="738">
                  <c:v>739</c:v>
                </c:pt>
                <c:pt idx="739">
                  <c:v>740</c:v>
                </c:pt>
                <c:pt idx="740">
                  <c:v>741</c:v>
                </c:pt>
                <c:pt idx="741">
                  <c:v>742</c:v>
                </c:pt>
                <c:pt idx="742">
                  <c:v>743</c:v>
                </c:pt>
                <c:pt idx="743">
                  <c:v>744</c:v>
                </c:pt>
                <c:pt idx="744">
                  <c:v>745</c:v>
                </c:pt>
                <c:pt idx="745">
                  <c:v>746</c:v>
                </c:pt>
                <c:pt idx="746">
                  <c:v>747</c:v>
                </c:pt>
                <c:pt idx="747">
                  <c:v>748</c:v>
                </c:pt>
                <c:pt idx="748">
                  <c:v>749</c:v>
                </c:pt>
                <c:pt idx="749">
                  <c:v>750</c:v>
                </c:pt>
                <c:pt idx="750">
                  <c:v>751</c:v>
                </c:pt>
                <c:pt idx="751">
                  <c:v>752</c:v>
                </c:pt>
                <c:pt idx="752">
                  <c:v>753</c:v>
                </c:pt>
                <c:pt idx="753">
                  <c:v>754</c:v>
                </c:pt>
                <c:pt idx="754">
                  <c:v>755</c:v>
                </c:pt>
                <c:pt idx="755">
                  <c:v>756</c:v>
                </c:pt>
                <c:pt idx="756">
                  <c:v>757</c:v>
                </c:pt>
                <c:pt idx="757">
                  <c:v>758</c:v>
                </c:pt>
                <c:pt idx="758">
                  <c:v>759</c:v>
                </c:pt>
                <c:pt idx="759">
                  <c:v>760</c:v>
                </c:pt>
                <c:pt idx="760">
                  <c:v>761</c:v>
                </c:pt>
                <c:pt idx="761">
                  <c:v>762</c:v>
                </c:pt>
                <c:pt idx="762">
                  <c:v>763</c:v>
                </c:pt>
                <c:pt idx="763">
                  <c:v>764</c:v>
                </c:pt>
                <c:pt idx="764">
                  <c:v>765</c:v>
                </c:pt>
                <c:pt idx="765">
                  <c:v>766</c:v>
                </c:pt>
                <c:pt idx="766">
                  <c:v>767</c:v>
                </c:pt>
                <c:pt idx="767">
                  <c:v>768</c:v>
                </c:pt>
                <c:pt idx="768">
                  <c:v>769</c:v>
                </c:pt>
                <c:pt idx="769">
                  <c:v>770</c:v>
                </c:pt>
                <c:pt idx="770">
                  <c:v>771</c:v>
                </c:pt>
                <c:pt idx="771">
                  <c:v>772</c:v>
                </c:pt>
                <c:pt idx="772">
                  <c:v>773</c:v>
                </c:pt>
                <c:pt idx="773">
                  <c:v>774</c:v>
                </c:pt>
                <c:pt idx="774">
                  <c:v>775</c:v>
                </c:pt>
                <c:pt idx="775">
                  <c:v>776</c:v>
                </c:pt>
                <c:pt idx="776">
                  <c:v>777</c:v>
                </c:pt>
                <c:pt idx="777">
                  <c:v>778</c:v>
                </c:pt>
                <c:pt idx="778">
                  <c:v>779</c:v>
                </c:pt>
                <c:pt idx="779">
                  <c:v>780</c:v>
                </c:pt>
                <c:pt idx="780">
                  <c:v>781</c:v>
                </c:pt>
                <c:pt idx="781">
                  <c:v>782</c:v>
                </c:pt>
                <c:pt idx="782">
                  <c:v>783</c:v>
                </c:pt>
                <c:pt idx="783">
                  <c:v>784</c:v>
                </c:pt>
                <c:pt idx="784">
                  <c:v>785</c:v>
                </c:pt>
                <c:pt idx="785">
                  <c:v>786</c:v>
                </c:pt>
                <c:pt idx="786">
                  <c:v>787</c:v>
                </c:pt>
                <c:pt idx="787">
                  <c:v>788</c:v>
                </c:pt>
                <c:pt idx="788">
                  <c:v>789</c:v>
                </c:pt>
                <c:pt idx="789">
                  <c:v>790</c:v>
                </c:pt>
                <c:pt idx="790">
                  <c:v>791</c:v>
                </c:pt>
                <c:pt idx="791">
                  <c:v>792</c:v>
                </c:pt>
                <c:pt idx="792">
                  <c:v>793</c:v>
                </c:pt>
                <c:pt idx="793">
                  <c:v>794</c:v>
                </c:pt>
                <c:pt idx="794">
                  <c:v>795</c:v>
                </c:pt>
                <c:pt idx="795">
                  <c:v>796</c:v>
                </c:pt>
                <c:pt idx="796">
                  <c:v>797</c:v>
                </c:pt>
                <c:pt idx="797">
                  <c:v>798</c:v>
                </c:pt>
                <c:pt idx="798">
                  <c:v>799</c:v>
                </c:pt>
                <c:pt idx="799">
                  <c:v>800</c:v>
                </c:pt>
                <c:pt idx="800">
                  <c:v>801</c:v>
                </c:pt>
                <c:pt idx="801">
                  <c:v>802</c:v>
                </c:pt>
                <c:pt idx="802">
                  <c:v>803</c:v>
                </c:pt>
                <c:pt idx="803">
                  <c:v>804</c:v>
                </c:pt>
                <c:pt idx="804">
                  <c:v>805</c:v>
                </c:pt>
                <c:pt idx="805">
                  <c:v>806</c:v>
                </c:pt>
                <c:pt idx="806">
                  <c:v>807</c:v>
                </c:pt>
                <c:pt idx="807">
                  <c:v>808</c:v>
                </c:pt>
                <c:pt idx="808">
                  <c:v>809</c:v>
                </c:pt>
                <c:pt idx="809">
                  <c:v>810</c:v>
                </c:pt>
                <c:pt idx="810">
                  <c:v>811</c:v>
                </c:pt>
                <c:pt idx="811">
                  <c:v>812</c:v>
                </c:pt>
                <c:pt idx="812">
                  <c:v>813</c:v>
                </c:pt>
                <c:pt idx="813">
                  <c:v>814</c:v>
                </c:pt>
                <c:pt idx="814">
                  <c:v>815</c:v>
                </c:pt>
                <c:pt idx="815">
                  <c:v>816</c:v>
                </c:pt>
                <c:pt idx="816">
                  <c:v>817</c:v>
                </c:pt>
                <c:pt idx="817">
                  <c:v>818</c:v>
                </c:pt>
                <c:pt idx="818">
                  <c:v>819</c:v>
                </c:pt>
                <c:pt idx="819">
                  <c:v>820</c:v>
                </c:pt>
                <c:pt idx="820">
                  <c:v>821</c:v>
                </c:pt>
                <c:pt idx="821">
                  <c:v>822</c:v>
                </c:pt>
                <c:pt idx="822">
                  <c:v>823</c:v>
                </c:pt>
                <c:pt idx="823">
                  <c:v>824</c:v>
                </c:pt>
                <c:pt idx="824">
                  <c:v>825</c:v>
                </c:pt>
                <c:pt idx="825">
                  <c:v>826</c:v>
                </c:pt>
                <c:pt idx="826">
                  <c:v>827</c:v>
                </c:pt>
                <c:pt idx="827">
                  <c:v>828</c:v>
                </c:pt>
                <c:pt idx="828">
                  <c:v>829</c:v>
                </c:pt>
                <c:pt idx="829">
                  <c:v>830</c:v>
                </c:pt>
                <c:pt idx="830">
                  <c:v>831</c:v>
                </c:pt>
                <c:pt idx="831">
                  <c:v>832</c:v>
                </c:pt>
                <c:pt idx="832">
                  <c:v>833</c:v>
                </c:pt>
                <c:pt idx="833">
                  <c:v>834</c:v>
                </c:pt>
                <c:pt idx="834">
                  <c:v>835</c:v>
                </c:pt>
                <c:pt idx="835">
                  <c:v>836</c:v>
                </c:pt>
                <c:pt idx="836">
                  <c:v>837</c:v>
                </c:pt>
                <c:pt idx="837">
                  <c:v>838</c:v>
                </c:pt>
                <c:pt idx="838">
                  <c:v>839</c:v>
                </c:pt>
                <c:pt idx="839">
                  <c:v>840</c:v>
                </c:pt>
                <c:pt idx="840">
                  <c:v>841</c:v>
                </c:pt>
                <c:pt idx="841">
                  <c:v>842</c:v>
                </c:pt>
                <c:pt idx="842">
                  <c:v>843</c:v>
                </c:pt>
                <c:pt idx="843">
                  <c:v>844</c:v>
                </c:pt>
                <c:pt idx="844">
                  <c:v>845</c:v>
                </c:pt>
                <c:pt idx="845">
                  <c:v>846</c:v>
                </c:pt>
                <c:pt idx="846">
                  <c:v>847</c:v>
                </c:pt>
                <c:pt idx="847">
                  <c:v>848</c:v>
                </c:pt>
                <c:pt idx="848">
                  <c:v>849</c:v>
                </c:pt>
                <c:pt idx="849">
                  <c:v>850</c:v>
                </c:pt>
                <c:pt idx="850">
                  <c:v>851</c:v>
                </c:pt>
                <c:pt idx="851">
                  <c:v>852</c:v>
                </c:pt>
                <c:pt idx="852">
                  <c:v>853</c:v>
                </c:pt>
                <c:pt idx="853">
                  <c:v>854</c:v>
                </c:pt>
                <c:pt idx="854">
                  <c:v>855</c:v>
                </c:pt>
                <c:pt idx="855">
                  <c:v>856</c:v>
                </c:pt>
                <c:pt idx="856">
                  <c:v>857</c:v>
                </c:pt>
                <c:pt idx="857">
                  <c:v>858</c:v>
                </c:pt>
                <c:pt idx="858">
                  <c:v>859</c:v>
                </c:pt>
                <c:pt idx="859">
                  <c:v>860</c:v>
                </c:pt>
                <c:pt idx="860">
                  <c:v>861</c:v>
                </c:pt>
                <c:pt idx="861">
                  <c:v>862</c:v>
                </c:pt>
                <c:pt idx="862">
                  <c:v>863</c:v>
                </c:pt>
                <c:pt idx="863">
                  <c:v>864</c:v>
                </c:pt>
                <c:pt idx="864">
                  <c:v>865</c:v>
                </c:pt>
                <c:pt idx="865">
                  <c:v>866</c:v>
                </c:pt>
                <c:pt idx="866">
                  <c:v>867</c:v>
                </c:pt>
                <c:pt idx="867">
                  <c:v>868</c:v>
                </c:pt>
                <c:pt idx="868">
                  <c:v>869</c:v>
                </c:pt>
                <c:pt idx="869">
                  <c:v>870</c:v>
                </c:pt>
                <c:pt idx="870">
                  <c:v>871</c:v>
                </c:pt>
                <c:pt idx="871">
                  <c:v>872</c:v>
                </c:pt>
                <c:pt idx="872">
                  <c:v>873</c:v>
                </c:pt>
                <c:pt idx="873">
                  <c:v>874</c:v>
                </c:pt>
                <c:pt idx="874">
                  <c:v>875</c:v>
                </c:pt>
                <c:pt idx="875">
                  <c:v>876</c:v>
                </c:pt>
                <c:pt idx="876">
                  <c:v>877</c:v>
                </c:pt>
                <c:pt idx="877">
                  <c:v>878</c:v>
                </c:pt>
                <c:pt idx="878">
                  <c:v>879</c:v>
                </c:pt>
                <c:pt idx="879">
                  <c:v>880</c:v>
                </c:pt>
                <c:pt idx="880">
                  <c:v>881</c:v>
                </c:pt>
                <c:pt idx="881">
                  <c:v>882</c:v>
                </c:pt>
                <c:pt idx="882">
                  <c:v>883</c:v>
                </c:pt>
                <c:pt idx="883">
                  <c:v>884</c:v>
                </c:pt>
                <c:pt idx="884">
                  <c:v>885</c:v>
                </c:pt>
                <c:pt idx="885">
                  <c:v>886</c:v>
                </c:pt>
                <c:pt idx="886">
                  <c:v>887</c:v>
                </c:pt>
                <c:pt idx="887">
                  <c:v>888</c:v>
                </c:pt>
                <c:pt idx="888">
                  <c:v>889</c:v>
                </c:pt>
                <c:pt idx="889">
                  <c:v>890</c:v>
                </c:pt>
                <c:pt idx="890">
                  <c:v>891</c:v>
                </c:pt>
                <c:pt idx="891">
                  <c:v>892</c:v>
                </c:pt>
                <c:pt idx="892">
                  <c:v>893</c:v>
                </c:pt>
                <c:pt idx="893">
                  <c:v>894</c:v>
                </c:pt>
                <c:pt idx="894">
                  <c:v>895</c:v>
                </c:pt>
                <c:pt idx="895">
                  <c:v>896</c:v>
                </c:pt>
                <c:pt idx="896">
                  <c:v>897</c:v>
                </c:pt>
                <c:pt idx="897">
                  <c:v>898</c:v>
                </c:pt>
                <c:pt idx="898">
                  <c:v>899</c:v>
                </c:pt>
                <c:pt idx="899">
                  <c:v>900</c:v>
                </c:pt>
                <c:pt idx="900">
                  <c:v>901</c:v>
                </c:pt>
                <c:pt idx="901">
                  <c:v>902</c:v>
                </c:pt>
                <c:pt idx="902">
                  <c:v>903</c:v>
                </c:pt>
              </c:numCache>
            </c:numRef>
          </c:xVal>
          <c:yVal>
            <c:numRef>
              <c:f>'010719'!$E$15:$E$917</c:f>
              <c:numCache>
                <c:formatCode>General</c:formatCode>
                <c:ptCount val="903"/>
                <c:pt idx="0">
                  <c:v>7.28</c:v>
                </c:pt>
                <c:pt idx="1">
                  <c:v>7.38</c:v>
                </c:pt>
                <c:pt idx="2">
                  <c:v>7.51</c:v>
                </c:pt>
                <c:pt idx="3">
                  <c:v>7.63</c:v>
                </c:pt>
                <c:pt idx="4">
                  <c:v>7.72</c:v>
                </c:pt>
                <c:pt idx="5">
                  <c:v>7.81</c:v>
                </c:pt>
                <c:pt idx="6">
                  <c:v>7.91</c:v>
                </c:pt>
                <c:pt idx="7">
                  <c:v>7.99</c:v>
                </c:pt>
                <c:pt idx="8">
                  <c:v>8.08</c:v>
                </c:pt>
                <c:pt idx="9">
                  <c:v>8.16</c:v>
                </c:pt>
                <c:pt idx="10">
                  <c:v>8.24</c:v>
                </c:pt>
                <c:pt idx="11">
                  <c:v>8.3600000000000048</c:v>
                </c:pt>
                <c:pt idx="12">
                  <c:v>8.52</c:v>
                </c:pt>
                <c:pt idx="13">
                  <c:v>8.68</c:v>
                </c:pt>
                <c:pt idx="14">
                  <c:v>8.89</c:v>
                </c:pt>
                <c:pt idx="15">
                  <c:v>9.120000000000001</c:v>
                </c:pt>
                <c:pt idx="16">
                  <c:v>9.33</c:v>
                </c:pt>
                <c:pt idx="17">
                  <c:v>9.5300000000000011</c:v>
                </c:pt>
                <c:pt idx="18">
                  <c:v>9.73</c:v>
                </c:pt>
                <c:pt idx="19">
                  <c:v>9.93</c:v>
                </c:pt>
                <c:pt idx="20">
                  <c:v>10.130000000000001</c:v>
                </c:pt>
                <c:pt idx="21">
                  <c:v>10.32</c:v>
                </c:pt>
                <c:pt idx="22">
                  <c:v>10.52</c:v>
                </c:pt>
                <c:pt idx="23">
                  <c:v>10.72</c:v>
                </c:pt>
                <c:pt idx="24">
                  <c:v>10.92</c:v>
                </c:pt>
                <c:pt idx="25">
                  <c:v>11.12</c:v>
                </c:pt>
                <c:pt idx="26">
                  <c:v>11.33</c:v>
                </c:pt>
                <c:pt idx="27">
                  <c:v>11.54</c:v>
                </c:pt>
                <c:pt idx="28">
                  <c:v>11.74</c:v>
                </c:pt>
                <c:pt idx="29">
                  <c:v>11.98</c:v>
                </c:pt>
                <c:pt idx="30">
                  <c:v>12.23</c:v>
                </c:pt>
                <c:pt idx="31">
                  <c:v>12.47</c:v>
                </c:pt>
                <c:pt idx="32">
                  <c:v>12.71</c:v>
                </c:pt>
                <c:pt idx="33">
                  <c:v>12.96</c:v>
                </c:pt>
                <c:pt idx="34">
                  <c:v>13.18</c:v>
                </c:pt>
                <c:pt idx="35">
                  <c:v>13.39</c:v>
                </c:pt>
                <c:pt idx="36">
                  <c:v>13.59</c:v>
                </c:pt>
                <c:pt idx="37">
                  <c:v>13.870000000000006</c:v>
                </c:pt>
                <c:pt idx="38">
                  <c:v>14.18</c:v>
                </c:pt>
                <c:pt idx="39">
                  <c:v>14.32</c:v>
                </c:pt>
                <c:pt idx="40">
                  <c:v>14.38</c:v>
                </c:pt>
                <c:pt idx="41">
                  <c:v>14.56</c:v>
                </c:pt>
                <c:pt idx="42">
                  <c:v>14.850000000000014</c:v>
                </c:pt>
                <c:pt idx="43">
                  <c:v>15.12</c:v>
                </c:pt>
                <c:pt idx="44">
                  <c:v>15.42</c:v>
                </c:pt>
                <c:pt idx="45">
                  <c:v>15.71</c:v>
                </c:pt>
                <c:pt idx="46">
                  <c:v>15.89</c:v>
                </c:pt>
                <c:pt idx="47">
                  <c:v>16.04</c:v>
                </c:pt>
                <c:pt idx="48">
                  <c:v>16.3</c:v>
                </c:pt>
                <c:pt idx="49">
                  <c:v>16.52</c:v>
                </c:pt>
                <c:pt idx="50">
                  <c:v>16.670000000000005</c:v>
                </c:pt>
                <c:pt idx="51">
                  <c:v>16.809999999999999</c:v>
                </c:pt>
                <c:pt idx="52">
                  <c:v>16.920000000000002</c:v>
                </c:pt>
                <c:pt idx="53">
                  <c:v>17.010000000000005</c:v>
                </c:pt>
                <c:pt idx="54">
                  <c:v>17.09</c:v>
                </c:pt>
                <c:pt idx="55">
                  <c:v>17.27</c:v>
                </c:pt>
                <c:pt idx="56">
                  <c:v>17.479999999999986</c:v>
                </c:pt>
                <c:pt idx="57">
                  <c:v>17.630000000000027</c:v>
                </c:pt>
                <c:pt idx="58">
                  <c:v>17.73</c:v>
                </c:pt>
                <c:pt idx="59">
                  <c:v>17.79</c:v>
                </c:pt>
                <c:pt idx="60">
                  <c:v>17.850000000000001</c:v>
                </c:pt>
                <c:pt idx="61">
                  <c:v>17.979999999999986</c:v>
                </c:pt>
                <c:pt idx="62">
                  <c:v>18.22</c:v>
                </c:pt>
                <c:pt idx="63">
                  <c:v>18.579999999999988</c:v>
                </c:pt>
                <c:pt idx="64">
                  <c:v>18.91</c:v>
                </c:pt>
                <c:pt idx="65">
                  <c:v>19.130000000000027</c:v>
                </c:pt>
                <c:pt idx="66">
                  <c:v>19.16</c:v>
                </c:pt>
                <c:pt idx="67">
                  <c:v>19.2</c:v>
                </c:pt>
                <c:pt idx="68">
                  <c:v>19.25</c:v>
                </c:pt>
                <c:pt idx="69">
                  <c:v>19.38</c:v>
                </c:pt>
                <c:pt idx="70">
                  <c:v>19.55</c:v>
                </c:pt>
                <c:pt idx="71">
                  <c:v>19.630000000000027</c:v>
                </c:pt>
                <c:pt idx="72">
                  <c:v>19.66</c:v>
                </c:pt>
                <c:pt idx="73">
                  <c:v>19.489999999999963</c:v>
                </c:pt>
                <c:pt idx="74">
                  <c:v>19.12</c:v>
                </c:pt>
                <c:pt idx="75">
                  <c:v>18.97</c:v>
                </c:pt>
                <c:pt idx="76">
                  <c:v>19.2</c:v>
                </c:pt>
                <c:pt idx="77">
                  <c:v>19.64</c:v>
                </c:pt>
                <c:pt idx="78">
                  <c:v>19.829999999999988</c:v>
                </c:pt>
                <c:pt idx="79">
                  <c:v>19.829999999999988</c:v>
                </c:pt>
                <c:pt idx="80">
                  <c:v>19.79</c:v>
                </c:pt>
                <c:pt idx="81">
                  <c:v>19.739999999999988</c:v>
                </c:pt>
                <c:pt idx="82">
                  <c:v>19.7</c:v>
                </c:pt>
                <c:pt idx="83">
                  <c:v>19.66</c:v>
                </c:pt>
                <c:pt idx="84">
                  <c:v>19.66</c:v>
                </c:pt>
                <c:pt idx="85">
                  <c:v>19.630000000000027</c:v>
                </c:pt>
                <c:pt idx="86">
                  <c:v>19.53</c:v>
                </c:pt>
                <c:pt idx="87">
                  <c:v>19.479999999999986</c:v>
                </c:pt>
                <c:pt idx="88">
                  <c:v>19.489999999999963</c:v>
                </c:pt>
                <c:pt idx="89">
                  <c:v>19.479999999999986</c:v>
                </c:pt>
                <c:pt idx="90">
                  <c:v>19.47</c:v>
                </c:pt>
                <c:pt idx="91">
                  <c:v>19.489999999999963</c:v>
                </c:pt>
                <c:pt idx="92">
                  <c:v>19.41</c:v>
                </c:pt>
                <c:pt idx="93">
                  <c:v>19.41</c:v>
                </c:pt>
                <c:pt idx="94">
                  <c:v>19.329999999999988</c:v>
                </c:pt>
                <c:pt idx="95">
                  <c:v>19.25</c:v>
                </c:pt>
                <c:pt idx="96">
                  <c:v>19.260000000000002</c:v>
                </c:pt>
                <c:pt idx="97">
                  <c:v>19.3</c:v>
                </c:pt>
                <c:pt idx="98">
                  <c:v>19.37</c:v>
                </c:pt>
                <c:pt idx="99">
                  <c:v>19.47</c:v>
                </c:pt>
                <c:pt idx="100">
                  <c:v>19.59</c:v>
                </c:pt>
                <c:pt idx="101">
                  <c:v>19.329999999999988</c:v>
                </c:pt>
                <c:pt idx="102">
                  <c:v>19.16</c:v>
                </c:pt>
                <c:pt idx="103">
                  <c:v>19.32</c:v>
                </c:pt>
                <c:pt idx="104">
                  <c:v>19.47</c:v>
                </c:pt>
                <c:pt idx="105">
                  <c:v>19.510000000000005</c:v>
                </c:pt>
                <c:pt idx="106">
                  <c:v>19.29</c:v>
                </c:pt>
                <c:pt idx="107">
                  <c:v>19.059999999999999</c:v>
                </c:pt>
                <c:pt idx="108">
                  <c:v>19.16</c:v>
                </c:pt>
                <c:pt idx="109">
                  <c:v>19.27</c:v>
                </c:pt>
                <c:pt idx="110">
                  <c:v>19.25</c:v>
                </c:pt>
                <c:pt idx="111">
                  <c:v>19.12</c:v>
                </c:pt>
                <c:pt idx="112">
                  <c:v>19.110000000000028</c:v>
                </c:pt>
                <c:pt idx="113">
                  <c:v>19.23</c:v>
                </c:pt>
                <c:pt idx="114">
                  <c:v>19.260000000000002</c:v>
                </c:pt>
                <c:pt idx="115">
                  <c:v>19.329999999999988</c:v>
                </c:pt>
                <c:pt idx="116">
                  <c:v>19.350000000000001</c:v>
                </c:pt>
                <c:pt idx="117">
                  <c:v>19.23</c:v>
                </c:pt>
                <c:pt idx="118">
                  <c:v>19.239999999999988</c:v>
                </c:pt>
                <c:pt idx="119">
                  <c:v>19.25</c:v>
                </c:pt>
                <c:pt idx="120">
                  <c:v>19.010000000000005</c:v>
                </c:pt>
                <c:pt idx="121">
                  <c:v>19</c:v>
                </c:pt>
                <c:pt idx="122">
                  <c:v>19.12</c:v>
                </c:pt>
                <c:pt idx="123">
                  <c:v>19.14</c:v>
                </c:pt>
                <c:pt idx="124">
                  <c:v>19.18</c:v>
                </c:pt>
                <c:pt idx="125">
                  <c:v>19.21</c:v>
                </c:pt>
                <c:pt idx="126">
                  <c:v>19.079999999999988</c:v>
                </c:pt>
                <c:pt idx="127">
                  <c:v>18.97</c:v>
                </c:pt>
                <c:pt idx="128">
                  <c:v>18.93</c:v>
                </c:pt>
                <c:pt idx="129">
                  <c:v>18.899999999999999</c:v>
                </c:pt>
                <c:pt idx="130">
                  <c:v>18.86</c:v>
                </c:pt>
                <c:pt idx="131">
                  <c:v>18.95</c:v>
                </c:pt>
                <c:pt idx="132">
                  <c:v>19.059999999999999</c:v>
                </c:pt>
                <c:pt idx="133">
                  <c:v>19.079999999999988</c:v>
                </c:pt>
                <c:pt idx="134">
                  <c:v>19.14</c:v>
                </c:pt>
                <c:pt idx="135">
                  <c:v>19.18</c:v>
                </c:pt>
                <c:pt idx="136">
                  <c:v>19.12</c:v>
                </c:pt>
                <c:pt idx="137">
                  <c:v>19.03</c:v>
                </c:pt>
                <c:pt idx="138">
                  <c:v>19.079999999999988</c:v>
                </c:pt>
                <c:pt idx="139">
                  <c:v>19.03</c:v>
                </c:pt>
                <c:pt idx="140">
                  <c:v>19.02</c:v>
                </c:pt>
                <c:pt idx="141">
                  <c:v>19.03</c:v>
                </c:pt>
                <c:pt idx="142">
                  <c:v>18.979999999999986</c:v>
                </c:pt>
                <c:pt idx="143">
                  <c:v>18.920000000000002</c:v>
                </c:pt>
                <c:pt idx="144">
                  <c:v>18.88</c:v>
                </c:pt>
                <c:pt idx="145">
                  <c:v>18.95</c:v>
                </c:pt>
                <c:pt idx="146">
                  <c:v>19</c:v>
                </c:pt>
                <c:pt idx="147">
                  <c:v>19.059999999999999</c:v>
                </c:pt>
                <c:pt idx="148">
                  <c:v>19.110000000000028</c:v>
                </c:pt>
                <c:pt idx="149">
                  <c:v>19.110000000000028</c:v>
                </c:pt>
                <c:pt idx="150">
                  <c:v>19.010000000000005</c:v>
                </c:pt>
                <c:pt idx="151">
                  <c:v>18.95</c:v>
                </c:pt>
                <c:pt idx="152">
                  <c:v>18.89</c:v>
                </c:pt>
                <c:pt idx="153">
                  <c:v>18.89</c:v>
                </c:pt>
                <c:pt idx="154">
                  <c:v>18.89</c:v>
                </c:pt>
                <c:pt idx="155">
                  <c:v>18.84</c:v>
                </c:pt>
                <c:pt idx="156">
                  <c:v>18.79</c:v>
                </c:pt>
                <c:pt idx="157">
                  <c:v>18.809999999999999</c:v>
                </c:pt>
                <c:pt idx="158">
                  <c:v>18.87</c:v>
                </c:pt>
                <c:pt idx="159">
                  <c:v>18.939999999999987</c:v>
                </c:pt>
                <c:pt idx="160">
                  <c:v>19.05</c:v>
                </c:pt>
                <c:pt idx="161">
                  <c:v>19.100000000000001</c:v>
                </c:pt>
                <c:pt idx="162">
                  <c:v>19.279999999999987</c:v>
                </c:pt>
                <c:pt idx="163">
                  <c:v>19.41</c:v>
                </c:pt>
                <c:pt idx="164">
                  <c:v>19.32</c:v>
                </c:pt>
                <c:pt idx="165">
                  <c:v>19.21</c:v>
                </c:pt>
                <c:pt idx="166">
                  <c:v>19.38</c:v>
                </c:pt>
                <c:pt idx="167">
                  <c:v>19.21</c:v>
                </c:pt>
                <c:pt idx="168">
                  <c:v>18.91</c:v>
                </c:pt>
                <c:pt idx="169">
                  <c:v>18.899999999999999</c:v>
                </c:pt>
                <c:pt idx="170">
                  <c:v>18.829999999999988</c:v>
                </c:pt>
                <c:pt idx="171">
                  <c:v>18.73</c:v>
                </c:pt>
                <c:pt idx="172">
                  <c:v>18.739999999999988</c:v>
                </c:pt>
                <c:pt idx="173">
                  <c:v>18.72</c:v>
                </c:pt>
                <c:pt idx="174">
                  <c:v>18.77</c:v>
                </c:pt>
                <c:pt idx="175">
                  <c:v>18.779999999999987</c:v>
                </c:pt>
                <c:pt idx="176">
                  <c:v>18.75</c:v>
                </c:pt>
                <c:pt idx="177">
                  <c:v>18.68</c:v>
                </c:pt>
                <c:pt idx="178">
                  <c:v>18.68</c:v>
                </c:pt>
                <c:pt idx="179">
                  <c:v>18.57</c:v>
                </c:pt>
                <c:pt idx="180">
                  <c:v>18.64</c:v>
                </c:pt>
                <c:pt idx="181">
                  <c:v>18.579999999999988</c:v>
                </c:pt>
                <c:pt idx="182">
                  <c:v>18.62</c:v>
                </c:pt>
                <c:pt idx="183">
                  <c:v>18.579999999999988</c:v>
                </c:pt>
                <c:pt idx="184">
                  <c:v>18.53</c:v>
                </c:pt>
                <c:pt idx="185">
                  <c:v>18.5</c:v>
                </c:pt>
                <c:pt idx="186">
                  <c:v>18.479999999999986</c:v>
                </c:pt>
                <c:pt idx="187">
                  <c:v>18.45</c:v>
                </c:pt>
                <c:pt idx="188">
                  <c:v>18.47</c:v>
                </c:pt>
                <c:pt idx="189">
                  <c:v>18.43</c:v>
                </c:pt>
                <c:pt idx="190">
                  <c:v>18.420000000000002</c:v>
                </c:pt>
                <c:pt idx="191">
                  <c:v>18.43</c:v>
                </c:pt>
                <c:pt idx="192">
                  <c:v>18.43</c:v>
                </c:pt>
                <c:pt idx="193">
                  <c:v>18.41</c:v>
                </c:pt>
                <c:pt idx="194">
                  <c:v>18.43</c:v>
                </c:pt>
                <c:pt idx="195">
                  <c:v>18.41</c:v>
                </c:pt>
                <c:pt idx="196">
                  <c:v>18.41</c:v>
                </c:pt>
                <c:pt idx="197">
                  <c:v>18.43</c:v>
                </c:pt>
                <c:pt idx="198">
                  <c:v>18.479999999999986</c:v>
                </c:pt>
                <c:pt idx="199">
                  <c:v>18.479999999999986</c:v>
                </c:pt>
                <c:pt idx="200">
                  <c:v>18.5</c:v>
                </c:pt>
                <c:pt idx="201">
                  <c:v>18.52</c:v>
                </c:pt>
                <c:pt idx="202">
                  <c:v>18.57</c:v>
                </c:pt>
                <c:pt idx="203">
                  <c:v>18.59</c:v>
                </c:pt>
                <c:pt idx="204">
                  <c:v>18.7</c:v>
                </c:pt>
                <c:pt idx="205">
                  <c:v>18.71</c:v>
                </c:pt>
                <c:pt idx="206">
                  <c:v>18.71</c:v>
                </c:pt>
                <c:pt idx="207">
                  <c:v>18.73</c:v>
                </c:pt>
                <c:pt idx="208">
                  <c:v>18.8</c:v>
                </c:pt>
                <c:pt idx="209">
                  <c:v>18.91</c:v>
                </c:pt>
                <c:pt idx="210">
                  <c:v>18.959999999999987</c:v>
                </c:pt>
                <c:pt idx="211">
                  <c:v>19.010000000000005</c:v>
                </c:pt>
                <c:pt idx="212">
                  <c:v>19.059999999999999</c:v>
                </c:pt>
                <c:pt idx="213">
                  <c:v>19.14</c:v>
                </c:pt>
                <c:pt idx="214">
                  <c:v>19.23</c:v>
                </c:pt>
                <c:pt idx="215">
                  <c:v>19.32</c:v>
                </c:pt>
                <c:pt idx="216">
                  <c:v>19.38</c:v>
                </c:pt>
                <c:pt idx="217">
                  <c:v>19.47</c:v>
                </c:pt>
                <c:pt idx="218">
                  <c:v>19.489999999999963</c:v>
                </c:pt>
                <c:pt idx="219">
                  <c:v>19.439999999999987</c:v>
                </c:pt>
                <c:pt idx="220">
                  <c:v>19.43</c:v>
                </c:pt>
                <c:pt idx="221">
                  <c:v>19.45</c:v>
                </c:pt>
                <c:pt idx="222">
                  <c:v>19.510000000000005</c:v>
                </c:pt>
                <c:pt idx="223">
                  <c:v>19.559999999999999</c:v>
                </c:pt>
                <c:pt idx="224">
                  <c:v>19.630000000000027</c:v>
                </c:pt>
                <c:pt idx="225">
                  <c:v>19.760000000000002</c:v>
                </c:pt>
                <c:pt idx="226">
                  <c:v>19.86</c:v>
                </c:pt>
                <c:pt idx="227">
                  <c:v>19.939999999999987</c:v>
                </c:pt>
                <c:pt idx="228">
                  <c:v>19.989999999999963</c:v>
                </c:pt>
                <c:pt idx="229">
                  <c:v>20.03</c:v>
                </c:pt>
                <c:pt idx="230">
                  <c:v>20.05</c:v>
                </c:pt>
                <c:pt idx="231">
                  <c:v>19.979999999999986</c:v>
                </c:pt>
                <c:pt idx="232">
                  <c:v>19.899999999999999</c:v>
                </c:pt>
                <c:pt idx="233">
                  <c:v>19.899999999999999</c:v>
                </c:pt>
                <c:pt idx="234">
                  <c:v>19.89</c:v>
                </c:pt>
                <c:pt idx="235">
                  <c:v>19.86</c:v>
                </c:pt>
                <c:pt idx="236">
                  <c:v>19.899999999999999</c:v>
                </c:pt>
                <c:pt idx="237">
                  <c:v>19.93</c:v>
                </c:pt>
                <c:pt idx="238">
                  <c:v>19.899999999999999</c:v>
                </c:pt>
                <c:pt idx="239">
                  <c:v>19.88</c:v>
                </c:pt>
                <c:pt idx="240">
                  <c:v>20</c:v>
                </c:pt>
                <c:pt idx="241">
                  <c:v>20.22</c:v>
                </c:pt>
                <c:pt idx="242">
                  <c:v>20.350000000000001</c:v>
                </c:pt>
                <c:pt idx="243">
                  <c:v>20.37</c:v>
                </c:pt>
                <c:pt idx="244">
                  <c:v>20.38</c:v>
                </c:pt>
                <c:pt idx="245">
                  <c:v>20.350000000000001</c:v>
                </c:pt>
                <c:pt idx="246">
                  <c:v>20.32</c:v>
                </c:pt>
                <c:pt idx="247">
                  <c:v>20.22</c:v>
                </c:pt>
                <c:pt idx="248">
                  <c:v>20.03</c:v>
                </c:pt>
                <c:pt idx="249">
                  <c:v>20.100000000000001</c:v>
                </c:pt>
                <c:pt idx="250">
                  <c:v>20.25</c:v>
                </c:pt>
                <c:pt idx="251">
                  <c:v>20.309999999999999</c:v>
                </c:pt>
                <c:pt idx="252">
                  <c:v>20.329999999999988</c:v>
                </c:pt>
                <c:pt idx="253">
                  <c:v>20.37</c:v>
                </c:pt>
                <c:pt idx="254">
                  <c:v>20.38</c:v>
                </c:pt>
                <c:pt idx="255">
                  <c:v>20.41</c:v>
                </c:pt>
                <c:pt idx="256">
                  <c:v>20.459999999999987</c:v>
                </c:pt>
                <c:pt idx="257">
                  <c:v>20.47</c:v>
                </c:pt>
                <c:pt idx="258">
                  <c:v>20.479999999999986</c:v>
                </c:pt>
                <c:pt idx="259">
                  <c:v>20.45</c:v>
                </c:pt>
                <c:pt idx="260">
                  <c:v>20.38</c:v>
                </c:pt>
                <c:pt idx="261">
                  <c:v>20.329999999999988</c:v>
                </c:pt>
                <c:pt idx="262">
                  <c:v>20.399999999999999</c:v>
                </c:pt>
                <c:pt idx="263">
                  <c:v>20.45</c:v>
                </c:pt>
                <c:pt idx="264">
                  <c:v>20.43</c:v>
                </c:pt>
                <c:pt idx="265">
                  <c:v>20.38</c:v>
                </c:pt>
                <c:pt idx="266">
                  <c:v>20.32</c:v>
                </c:pt>
                <c:pt idx="267">
                  <c:v>20.329999999999988</c:v>
                </c:pt>
                <c:pt idx="268">
                  <c:v>20.350000000000001</c:v>
                </c:pt>
                <c:pt idx="269">
                  <c:v>20.399999999999999</c:v>
                </c:pt>
                <c:pt idx="270">
                  <c:v>20.399999999999999</c:v>
                </c:pt>
                <c:pt idx="271">
                  <c:v>20.41</c:v>
                </c:pt>
                <c:pt idx="272">
                  <c:v>20.43</c:v>
                </c:pt>
                <c:pt idx="273">
                  <c:v>20.439999999999987</c:v>
                </c:pt>
                <c:pt idx="274">
                  <c:v>20.439999999999987</c:v>
                </c:pt>
                <c:pt idx="275">
                  <c:v>20.439999999999987</c:v>
                </c:pt>
                <c:pt idx="276">
                  <c:v>20.49</c:v>
                </c:pt>
                <c:pt idx="277">
                  <c:v>20.5</c:v>
                </c:pt>
                <c:pt idx="278">
                  <c:v>20.5</c:v>
                </c:pt>
                <c:pt idx="279">
                  <c:v>20.5</c:v>
                </c:pt>
                <c:pt idx="280">
                  <c:v>20.5</c:v>
                </c:pt>
                <c:pt idx="281">
                  <c:v>20.5</c:v>
                </c:pt>
                <c:pt idx="282">
                  <c:v>20.5</c:v>
                </c:pt>
                <c:pt idx="283">
                  <c:v>20.5</c:v>
                </c:pt>
                <c:pt idx="284">
                  <c:v>20.5</c:v>
                </c:pt>
                <c:pt idx="285">
                  <c:v>20.51</c:v>
                </c:pt>
                <c:pt idx="286">
                  <c:v>20.51</c:v>
                </c:pt>
                <c:pt idx="287">
                  <c:v>20.5</c:v>
                </c:pt>
                <c:pt idx="288">
                  <c:v>20.5</c:v>
                </c:pt>
                <c:pt idx="289">
                  <c:v>20.52</c:v>
                </c:pt>
                <c:pt idx="290">
                  <c:v>20.52</c:v>
                </c:pt>
                <c:pt idx="291">
                  <c:v>20.51</c:v>
                </c:pt>
                <c:pt idx="292">
                  <c:v>20.52</c:v>
                </c:pt>
                <c:pt idx="293">
                  <c:v>20.51</c:v>
                </c:pt>
                <c:pt idx="294">
                  <c:v>20.49</c:v>
                </c:pt>
                <c:pt idx="295">
                  <c:v>20.41</c:v>
                </c:pt>
                <c:pt idx="296">
                  <c:v>20.329999999999988</c:v>
                </c:pt>
                <c:pt idx="297">
                  <c:v>20.22</c:v>
                </c:pt>
                <c:pt idx="298">
                  <c:v>20.149999999999999</c:v>
                </c:pt>
                <c:pt idx="299">
                  <c:v>20.190000000000001</c:v>
                </c:pt>
                <c:pt idx="300">
                  <c:v>20.2</c:v>
                </c:pt>
                <c:pt idx="301">
                  <c:v>20.260000000000002</c:v>
                </c:pt>
                <c:pt idx="302">
                  <c:v>20.399999999999999</c:v>
                </c:pt>
                <c:pt idx="303">
                  <c:v>20.47</c:v>
                </c:pt>
                <c:pt idx="304">
                  <c:v>20.5</c:v>
                </c:pt>
                <c:pt idx="305">
                  <c:v>20.53</c:v>
                </c:pt>
                <c:pt idx="306">
                  <c:v>20.53</c:v>
                </c:pt>
                <c:pt idx="307">
                  <c:v>20.53</c:v>
                </c:pt>
                <c:pt idx="308">
                  <c:v>20.53</c:v>
                </c:pt>
                <c:pt idx="309">
                  <c:v>20.53</c:v>
                </c:pt>
                <c:pt idx="310">
                  <c:v>20.53</c:v>
                </c:pt>
                <c:pt idx="311">
                  <c:v>20.53</c:v>
                </c:pt>
                <c:pt idx="312">
                  <c:v>20.53</c:v>
                </c:pt>
                <c:pt idx="313">
                  <c:v>20.52</c:v>
                </c:pt>
                <c:pt idx="314">
                  <c:v>20.52</c:v>
                </c:pt>
                <c:pt idx="315">
                  <c:v>20.52</c:v>
                </c:pt>
                <c:pt idx="316">
                  <c:v>20.52</c:v>
                </c:pt>
                <c:pt idx="317">
                  <c:v>20.52</c:v>
                </c:pt>
                <c:pt idx="318">
                  <c:v>20.52</c:v>
                </c:pt>
                <c:pt idx="319">
                  <c:v>20.52</c:v>
                </c:pt>
                <c:pt idx="320">
                  <c:v>20.52</c:v>
                </c:pt>
                <c:pt idx="321">
                  <c:v>20.52</c:v>
                </c:pt>
                <c:pt idx="322">
                  <c:v>20.52</c:v>
                </c:pt>
                <c:pt idx="323">
                  <c:v>20.52</c:v>
                </c:pt>
                <c:pt idx="324">
                  <c:v>20.52</c:v>
                </c:pt>
                <c:pt idx="325">
                  <c:v>20.52</c:v>
                </c:pt>
                <c:pt idx="326">
                  <c:v>20.52</c:v>
                </c:pt>
                <c:pt idx="327">
                  <c:v>20.52</c:v>
                </c:pt>
                <c:pt idx="328">
                  <c:v>20.52</c:v>
                </c:pt>
                <c:pt idx="329">
                  <c:v>20.53</c:v>
                </c:pt>
                <c:pt idx="330">
                  <c:v>20.52</c:v>
                </c:pt>
                <c:pt idx="331">
                  <c:v>20.52</c:v>
                </c:pt>
                <c:pt idx="332">
                  <c:v>20.52</c:v>
                </c:pt>
                <c:pt idx="333">
                  <c:v>20.53</c:v>
                </c:pt>
                <c:pt idx="334">
                  <c:v>20.52</c:v>
                </c:pt>
                <c:pt idx="335">
                  <c:v>20.52</c:v>
                </c:pt>
                <c:pt idx="336">
                  <c:v>20.52</c:v>
                </c:pt>
                <c:pt idx="337">
                  <c:v>20.52</c:v>
                </c:pt>
                <c:pt idx="338">
                  <c:v>20.52</c:v>
                </c:pt>
                <c:pt idx="339">
                  <c:v>20.52</c:v>
                </c:pt>
                <c:pt idx="340">
                  <c:v>20.52</c:v>
                </c:pt>
                <c:pt idx="341">
                  <c:v>20.52</c:v>
                </c:pt>
                <c:pt idx="342">
                  <c:v>20.52</c:v>
                </c:pt>
                <c:pt idx="343">
                  <c:v>20.52</c:v>
                </c:pt>
                <c:pt idx="344">
                  <c:v>20.52</c:v>
                </c:pt>
                <c:pt idx="345">
                  <c:v>20.52</c:v>
                </c:pt>
                <c:pt idx="346">
                  <c:v>20.52</c:v>
                </c:pt>
                <c:pt idx="347">
                  <c:v>20.52</c:v>
                </c:pt>
                <c:pt idx="348">
                  <c:v>20.52</c:v>
                </c:pt>
                <c:pt idx="349">
                  <c:v>20.52</c:v>
                </c:pt>
                <c:pt idx="350">
                  <c:v>20.52</c:v>
                </c:pt>
                <c:pt idx="351">
                  <c:v>20.52</c:v>
                </c:pt>
                <c:pt idx="352">
                  <c:v>20.52</c:v>
                </c:pt>
                <c:pt idx="353">
                  <c:v>20.52</c:v>
                </c:pt>
                <c:pt idx="354">
                  <c:v>20.52</c:v>
                </c:pt>
                <c:pt idx="355">
                  <c:v>20.52</c:v>
                </c:pt>
                <c:pt idx="356">
                  <c:v>20.52</c:v>
                </c:pt>
                <c:pt idx="357">
                  <c:v>20.52</c:v>
                </c:pt>
                <c:pt idx="358">
                  <c:v>20.52</c:v>
                </c:pt>
                <c:pt idx="359">
                  <c:v>20.53</c:v>
                </c:pt>
                <c:pt idx="360">
                  <c:v>20.52</c:v>
                </c:pt>
                <c:pt idx="361">
                  <c:v>20.53</c:v>
                </c:pt>
                <c:pt idx="362">
                  <c:v>20.53</c:v>
                </c:pt>
                <c:pt idx="363">
                  <c:v>20.53</c:v>
                </c:pt>
                <c:pt idx="364">
                  <c:v>20.53</c:v>
                </c:pt>
                <c:pt idx="365">
                  <c:v>20.54</c:v>
                </c:pt>
                <c:pt idx="366">
                  <c:v>20.54</c:v>
                </c:pt>
                <c:pt idx="367">
                  <c:v>20.54</c:v>
                </c:pt>
                <c:pt idx="368">
                  <c:v>20.55</c:v>
                </c:pt>
                <c:pt idx="369">
                  <c:v>20.55</c:v>
                </c:pt>
                <c:pt idx="370">
                  <c:v>20.55</c:v>
                </c:pt>
                <c:pt idx="371">
                  <c:v>20.55</c:v>
                </c:pt>
                <c:pt idx="372">
                  <c:v>20.55</c:v>
                </c:pt>
                <c:pt idx="373">
                  <c:v>20.56</c:v>
                </c:pt>
                <c:pt idx="374">
                  <c:v>20.56</c:v>
                </c:pt>
                <c:pt idx="375">
                  <c:v>20.56</c:v>
                </c:pt>
                <c:pt idx="376">
                  <c:v>20.57</c:v>
                </c:pt>
                <c:pt idx="377">
                  <c:v>20.57</c:v>
                </c:pt>
                <c:pt idx="378">
                  <c:v>20.57</c:v>
                </c:pt>
                <c:pt idx="379">
                  <c:v>20.57</c:v>
                </c:pt>
                <c:pt idx="380">
                  <c:v>20.57</c:v>
                </c:pt>
                <c:pt idx="381">
                  <c:v>20.57</c:v>
                </c:pt>
                <c:pt idx="382">
                  <c:v>20.57</c:v>
                </c:pt>
                <c:pt idx="383">
                  <c:v>20.57</c:v>
                </c:pt>
                <c:pt idx="384">
                  <c:v>20.57</c:v>
                </c:pt>
                <c:pt idx="385">
                  <c:v>20.57</c:v>
                </c:pt>
                <c:pt idx="386">
                  <c:v>20.57</c:v>
                </c:pt>
                <c:pt idx="387">
                  <c:v>20.57</c:v>
                </c:pt>
                <c:pt idx="388">
                  <c:v>20.57</c:v>
                </c:pt>
                <c:pt idx="389">
                  <c:v>20.58</c:v>
                </c:pt>
                <c:pt idx="390">
                  <c:v>20.58</c:v>
                </c:pt>
                <c:pt idx="391">
                  <c:v>20.59</c:v>
                </c:pt>
                <c:pt idx="392">
                  <c:v>20.59</c:v>
                </c:pt>
                <c:pt idx="393">
                  <c:v>20.59</c:v>
                </c:pt>
                <c:pt idx="394">
                  <c:v>20.59</c:v>
                </c:pt>
                <c:pt idx="395">
                  <c:v>20.59</c:v>
                </c:pt>
                <c:pt idx="396">
                  <c:v>20.59</c:v>
                </c:pt>
                <c:pt idx="397">
                  <c:v>20.59</c:v>
                </c:pt>
                <c:pt idx="398">
                  <c:v>20.59</c:v>
                </c:pt>
                <c:pt idx="399">
                  <c:v>20.59</c:v>
                </c:pt>
                <c:pt idx="400">
                  <c:v>20.6</c:v>
                </c:pt>
                <c:pt idx="401">
                  <c:v>20.59</c:v>
                </c:pt>
                <c:pt idx="402">
                  <c:v>20.6</c:v>
                </c:pt>
                <c:pt idx="403">
                  <c:v>20.6</c:v>
                </c:pt>
                <c:pt idx="404">
                  <c:v>20.6</c:v>
                </c:pt>
                <c:pt idx="405">
                  <c:v>20.6</c:v>
                </c:pt>
                <c:pt idx="406">
                  <c:v>20.6</c:v>
                </c:pt>
                <c:pt idx="407">
                  <c:v>20.6</c:v>
                </c:pt>
                <c:pt idx="408">
                  <c:v>20.6</c:v>
                </c:pt>
                <c:pt idx="409">
                  <c:v>20.6</c:v>
                </c:pt>
                <c:pt idx="410">
                  <c:v>20.6</c:v>
                </c:pt>
                <c:pt idx="411">
                  <c:v>20.6</c:v>
                </c:pt>
                <c:pt idx="412">
                  <c:v>20.6</c:v>
                </c:pt>
                <c:pt idx="413">
                  <c:v>20.610000000000028</c:v>
                </c:pt>
                <c:pt idx="414">
                  <c:v>20.610000000000028</c:v>
                </c:pt>
                <c:pt idx="415">
                  <c:v>20.610000000000028</c:v>
                </c:pt>
                <c:pt idx="416">
                  <c:v>20.610000000000028</c:v>
                </c:pt>
                <c:pt idx="417">
                  <c:v>20.610000000000028</c:v>
                </c:pt>
                <c:pt idx="418">
                  <c:v>20.610000000000028</c:v>
                </c:pt>
                <c:pt idx="419">
                  <c:v>20.610000000000028</c:v>
                </c:pt>
                <c:pt idx="420">
                  <c:v>20.610000000000028</c:v>
                </c:pt>
                <c:pt idx="421">
                  <c:v>20.610000000000028</c:v>
                </c:pt>
                <c:pt idx="422">
                  <c:v>20.610000000000028</c:v>
                </c:pt>
                <c:pt idx="423">
                  <c:v>20.62</c:v>
                </c:pt>
                <c:pt idx="424">
                  <c:v>20.62</c:v>
                </c:pt>
                <c:pt idx="425">
                  <c:v>20.62</c:v>
                </c:pt>
                <c:pt idx="426">
                  <c:v>20.62</c:v>
                </c:pt>
                <c:pt idx="427">
                  <c:v>20.62</c:v>
                </c:pt>
                <c:pt idx="428">
                  <c:v>20.630000000000027</c:v>
                </c:pt>
                <c:pt idx="429">
                  <c:v>20.630000000000027</c:v>
                </c:pt>
                <c:pt idx="430">
                  <c:v>20.630000000000027</c:v>
                </c:pt>
                <c:pt idx="431">
                  <c:v>20.630000000000027</c:v>
                </c:pt>
                <c:pt idx="432">
                  <c:v>20.630000000000027</c:v>
                </c:pt>
                <c:pt idx="433">
                  <c:v>20.630000000000027</c:v>
                </c:pt>
                <c:pt idx="434">
                  <c:v>20.630000000000027</c:v>
                </c:pt>
                <c:pt idx="435">
                  <c:v>20.630000000000027</c:v>
                </c:pt>
                <c:pt idx="436">
                  <c:v>20.64</c:v>
                </c:pt>
                <c:pt idx="437">
                  <c:v>20.64</c:v>
                </c:pt>
                <c:pt idx="438">
                  <c:v>20.64</c:v>
                </c:pt>
                <c:pt idx="439">
                  <c:v>20.64</c:v>
                </c:pt>
                <c:pt idx="440">
                  <c:v>20.64</c:v>
                </c:pt>
                <c:pt idx="441">
                  <c:v>20.64</c:v>
                </c:pt>
                <c:pt idx="442">
                  <c:v>20.64</c:v>
                </c:pt>
                <c:pt idx="443">
                  <c:v>20.64</c:v>
                </c:pt>
                <c:pt idx="444">
                  <c:v>20.64</c:v>
                </c:pt>
                <c:pt idx="445">
                  <c:v>20.650000000000027</c:v>
                </c:pt>
                <c:pt idx="446">
                  <c:v>20.64</c:v>
                </c:pt>
                <c:pt idx="447">
                  <c:v>20.650000000000027</c:v>
                </c:pt>
                <c:pt idx="448">
                  <c:v>20.64</c:v>
                </c:pt>
                <c:pt idx="449">
                  <c:v>20.64</c:v>
                </c:pt>
                <c:pt idx="450">
                  <c:v>20.64</c:v>
                </c:pt>
                <c:pt idx="451">
                  <c:v>20.650000000000027</c:v>
                </c:pt>
                <c:pt idx="452">
                  <c:v>20.650000000000027</c:v>
                </c:pt>
                <c:pt idx="453">
                  <c:v>20.650000000000027</c:v>
                </c:pt>
                <c:pt idx="454">
                  <c:v>20.650000000000027</c:v>
                </c:pt>
                <c:pt idx="455">
                  <c:v>20.650000000000027</c:v>
                </c:pt>
                <c:pt idx="456">
                  <c:v>20.650000000000027</c:v>
                </c:pt>
                <c:pt idx="457">
                  <c:v>20.650000000000027</c:v>
                </c:pt>
                <c:pt idx="458">
                  <c:v>20.650000000000027</c:v>
                </c:pt>
                <c:pt idx="459">
                  <c:v>20.650000000000027</c:v>
                </c:pt>
                <c:pt idx="460">
                  <c:v>20.650000000000027</c:v>
                </c:pt>
                <c:pt idx="461">
                  <c:v>20.650000000000027</c:v>
                </c:pt>
                <c:pt idx="462">
                  <c:v>20.650000000000027</c:v>
                </c:pt>
                <c:pt idx="463">
                  <c:v>20.650000000000027</c:v>
                </c:pt>
                <c:pt idx="464">
                  <c:v>20.650000000000027</c:v>
                </c:pt>
                <c:pt idx="465">
                  <c:v>20.650000000000027</c:v>
                </c:pt>
                <c:pt idx="466">
                  <c:v>20.650000000000027</c:v>
                </c:pt>
                <c:pt idx="467">
                  <c:v>20.650000000000027</c:v>
                </c:pt>
                <c:pt idx="468">
                  <c:v>20.64</c:v>
                </c:pt>
                <c:pt idx="469">
                  <c:v>20.64</c:v>
                </c:pt>
                <c:pt idx="470">
                  <c:v>20.64</c:v>
                </c:pt>
                <c:pt idx="471">
                  <c:v>20.630000000000027</c:v>
                </c:pt>
                <c:pt idx="472">
                  <c:v>20.64</c:v>
                </c:pt>
                <c:pt idx="473">
                  <c:v>20.64</c:v>
                </c:pt>
                <c:pt idx="474">
                  <c:v>20.64</c:v>
                </c:pt>
                <c:pt idx="475">
                  <c:v>20.64</c:v>
                </c:pt>
                <c:pt idx="476">
                  <c:v>20.64</c:v>
                </c:pt>
                <c:pt idx="477">
                  <c:v>20.650000000000027</c:v>
                </c:pt>
                <c:pt idx="478">
                  <c:v>20.650000000000027</c:v>
                </c:pt>
                <c:pt idx="479">
                  <c:v>20.650000000000027</c:v>
                </c:pt>
                <c:pt idx="480">
                  <c:v>20.650000000000027</c:v>
                </c:pt>
                <c:pt idx="481">
                  <c:v>20.66</c:v>
                </c:pt>
                <c:pt idx="482">
                  <c:v>20.67</c:v>
                </c:pt>
                <c:pt idx="483">
                  <c:v>20.67</c:v>
                </c:pt>
                <c:pt idx="484">
                  <c:v>20.67</c:v>
                </c:pt>
                <c:pt idx="485">
                  <c:v>20.67</c:v>
                </c:pt>
                <c:pt idx="486">
                  <c:v>20.67</c:v>
                </c:pt>
                <c:pt idx="487">
                  <c:v>20.67</c:v>
                </c:pt>
                <c:pt idx="488">
                  <c:v>20.67</c:v>
                </c:pt>
                <c:pt idx="489">
                  <c:v>20.67</c:v>
                </c:pt>
                <c:pt idx="490">
                  <c:v>20.68</c:v>
                </c:pt>
                <c:pt idx="491">
                  <c:v>20.67</c:v>
                </c:pt>
                <c:pt idx="492">
                  <c:v>20.67</c:v>
                </c:pt>
                <c:pt idx="493">
                  <c:v>20.67</c:v>
                </c:pt>
                <c:pt idx="494">
                  <c:v>20.67</c:v>
                </c:pt>
                <c:pt idx="495">
                  <c:v>20.67</c:v>
                </c:pt>
                <c:pt idx="496">
                  <c:v>20.67</c:v>
                </c:pt>
                <c:pt idx="497">
                  <c:v>20.67</c:v>
                </c:pt>
                <c:pt idx="498">
                  <c:v>20.68</c:v>
                </c:pt>
                <c:pt idx="499">
                  <c:v>20.68</c:v>
                </c:pt>
                <c:pt idx="500">
                  <c:v>20.68</c:v>
                </c:pt>
                <c:pt idx="501">
                  <c:v>20.68</c:v>
                </c:pt>
                <c:pt idx="502">
                  <c:v>20.68</c:v>
                </c:pt>
                <c:pt idx="503">
                  <c:v>20.68</c:v>
                </c:pt>
                <c:pt idx="504">
                  <c:v>20.69</c:v>
                </c:pt>
                <c:pt idx="505">
                  <c:v>20.69</c:v>
                </c:pt>
                <c:pt idx="506">
                  <c:v>20.7</c:v>
                </c:pt>
                <c:pt idx="507">
                  <c:v>20.7</c:v>
                </c:pt>
                <c:pt idx="508">
                  <c:v>20.7</c:v>
                </c:pt>
                <c:pt idx="509">
                  <c:v>20.7</c:v>
                </c:pt>
                <c:pt idx="510">
                  <c:v>20.7</c:v>
                </c:pt>
                <c:pt idx="511">
                  <c:v>20.7</c:v>
                </c:pt>
                <c:pt idx="512">
                  <c:v>20.7</c:v>
                </c:pt>
                <c:pt idx="513">
                  <c:v>20.7</c:v>
                </c:pt>
                <c:pt idx="514">
                  <c:v>20.7</c:v>
                </c:pt>
                <c:pt idx="515">
                  <c:v>20.7</c:v>
                </c:pt>
                <c:pt idx="516">
                  <c:v>20.7</c:v>
                </c:pt>
                <c:pt idx="517">
                  <c:v>20.7</c:v>
                </c:pt>
                <c:pt idx="518">
                  <c:v>20.69</c:v>
                </c:pt>
                <c:pt idx="519">
                  <c:v>20.69</c:v>
                </c:pt>
                <c:pt idx="520">
                  <c:v>20.69</c:v>
                </c:pt>
                <c:pt idx="521">
                  <c:v>20.69</c:v>
                </c:pt>
                <c:pt idx="522">
                  <c:v>20.7</c:v>
                </c:pt>
                <c:pt idx="523">
                  <c:v>20.69</c:v>
                </c:pt>
                <c:pt idx="524">
                  <c:v>20.69</c:v>
                </c:pt>
                <c:pt idx="525">
                  <c:v>20.69</c:v>
                </c:pt>
                <c:pt idx="526">
                  <c:v>20.68</c:v>
                </c:pt>
                <c:pt idx="527">
                  <c:v>20.58</c:v>
                </c:pt>
                <c:pt idx="528">
                  <c:v>20.630000000000027</c:v>
                </c:pt>
                <c:pt idx="529">
                  <c:v>20.67</c:v>
                </c:pt>
                <c:pt idx="530">
                  <c:v>20.69</c:v>
                </c:pt>
                <c:pt idx="531">
                  <c:v>20.69</c:v>
                </c:pt>
                <c:pt idx="532">
                  <c:v>20.69</c:v>
                </c:pt>
                <c:pt idx="533">
                  <c:v>20.69</c:v>
                </c:pt>
                <c:pt idx="534">
                  <c:v>20.69</c:v>
                </c:pt>
                <c:pt idx="535">
                  <c:v>20.69</c:v>
                </c:pt>
                <c:pt idx="536">
                  <c:v>20.69</c:v>
                </c:pt>
                <c:pt idx="537">
                  <c:v>20.69</c:v>
                </c:pt>
                <c:pt idx="538">
                  <c:v>20.69</c:v>
                </c:pt>
                <c:pt idx="539">
                  <c:v>20.69</c:v>
                </c:pt>
                <c:pt idx="540">
                  <c:v>20.69</c:v>
                </c:pt>
                <c:pt idx="541">
                  <c:v>20.69</c:v>
                </c:pt>
                <c:pt idx="542">
                  <c:v>20.69</c:v>
                </c:pt>
                <c:pt idx="543">
                  <c:v>20.69</c:v>
                </c:pt>
                <c:pt idx="544">
                  <c:v>20.69</c:v>
                </c:pt>
                <c:pt idx="545">
                  <c:v>20.68</c:v>
                </c:pt>
                <c:pt idx="546">
                  <c:v>20.68</c:v>
                </c:pt>
                <c:pt idx="547">
                  <c:v>20.68</c:v>
                </c:pt>
                <c:pt idx="548">
                  <c:v>20.68</c:v>
                </c:pt>
                <c:pt idx="549">
                  <c:v>20.68</c:v>
                </c:pt>
                <c:pt idx="550">
                  <c:v>20.68</c:v>
                </c:pt>
                <c:pt idx="551">
                  <c:v>20.69</c:v>
                </c:pt>
                <c:pt idx="552">
                  <c:v>20.69</c:v>
                </c:pt>
                <c:pt idx="553">
                  <c:v>20.68</c:v>
                </c:pt>
                <c:pt idx="554">
                  <c:v>20.69</c:v>
                </c:pt>
                <c:pt idx="555">
                  <c:v>20.69</c:v>
                </c:pt>
                <c:pt idx="556">
                  <c:v>20.69</c:v>
                </c:pt>
                <c:pt idx="557">
                  <c:v>20.68</c:v>
                </c:pt>
                <c:pt idx="558">
                  <c:v>20.68</c:v>
                </c:pt>
                <c:pt idx="559">
                  <c:v>20.68</c:v>
                </c:pt>
                <c:pt idx="560">
                  <c:v>20.68</c:v>
                </c:pt>
                <c:pt idx="561">
                  <c:v>20.68</c:v>
                </c:pt>
                <c:pt idx="562">
                  <c:v>20.68</c:v>
                </c:pt>
                <c:pt idx="563">
                  <c:v>20.68</c:v>
                </c:pt>
                <c:pt idx="564">
                  <c:v>20.68</c:v>
                </c:pt>
                <c:pt idx="565">
                  <c:v>20.68</c:v>
                </c:pt>
                <c:pt idx="566">
                  <c:v>20.67</c:v>
                </c:pt>
                <c:pt idx="567">
                  <c:v>20.67</c:v>
                </c:pt>
                <c:pt idx="568">
                  <c:v>20.68</c:v>
                </c:pt>
                <c:pt idx="569">
                  <c:v>20.68</c:v>
                </c:pt>
                <c:pt idx="570">
                  <c:v>20.67</c:v>
                </c:pt>
                <c:pt idx="571">
                  <c:v>20.67</c:v>
                </c:pt>
                <c:pt idx="572">
                  <c:v>20.66</c:v>
                </c:pt>
                <c:pt idx="573">
                  <c:v>20.66</c:v>
                </c:pt>
                <c:pt idx="574">
                  <c:v>20.66</c:v>
                </c:pt>
                <c:pt idx="575">
                  <c:v>20.66</c:v>
                </c:pt>
                <c:pt idx="576">
                  <c:v>20.67</c:v>
                </c:pt>
                <c:pt idx="577">
                  <c:v>20.66</c:v>
                </c:pt>
                <c:pt idx="578">
                  <c:v>20.66</c:v>
                </c:pt>
                <c:pt idx="579">
                  <c:v>20.66</c:v>
                </c:pt>
                <c:pt idx="580">
                  <c:v>20.67</c:v>
                </c:pt>
                <c:pt idx="581">
                  <c:v>20.66</c:v>
                </c:pt>
                <c:pt idx="582">
                  <c:v>20.66</c:v>
                </c:pt>
                <c:pt idx="583">
                  <c:v>20.67</c:v>
                </c:pt>
                <c:pt idx="584">
                  <c:v>20.67</c:v>
                </c:pt>
                <c:pt idx="585">
                  <c:v>20.67</c:v>
                </c:pt>
                <c:pt idx="586">
                  <c:v>20.67</c:v>
                </c:pt>
                <c:pt idx="587">
                  <c:v>20.67</c:v>
                </c:pt>
                <c:pt idx="588">
                  <c:v>20.67</c:v>
                </c:pt>
                <c:pt idx="589">
                  <c:v>20.68</c:v>
                </c:pt>
                <c:pt idx="590">
                  <c:v>20.68</c:v>
                </c:pt>
                <c:pt idx="591">
                  <c:v>20.68</c:v>
                </c:pt>
                <c:pt idx="592">
                  <c:v>20.68</c:v>
                </c:pt>
                <c:pt idx="593">
                  <c:v>20.68</c:v>
                </c:pt>
                <c:pt idx="594">
                  <c:v>20.68</c:v>
                </c:pt>
                <c:pt idx="595">
                  <c:v>20.68</c:v>
                </c:pt>
                <c:pt idx="596">
                  <c:v>20.68</c:v>
                </c:pt>
                <c:pt idx="597">
                  <c:v>20.68</c:v>
                </c:pt>
                <c:pt idx="598">
                  <c:v>20.68</c:v>
                </c:pt>
                <c:pt idx="599">
                  <c:v>20.68</c:v>
                </c:pt>
                <c:pt idx="600">
                  <c:v>20.67</c:v>
                </c:pt>
                <c:pt idx="601">
                  <c:v>20.67</c:v>
                </c:pt>
                <c:pt idx="602">
                  <c:v>20.68</c:v>
                </c:pt>
                <c:pt idx="603">
                  <c:v>20.68</c:v>
                </c:pt>
                <c:pt idx="604">
                  <c:v>20.68</c:v>
                </c:pt>
                <c:pt idx="605">
                  <c:v>20.68</c:v>
                </c:pt>
                <c:pt idx="606">
                  <c:v>20.67</c:v>
                </c:pt>
                <c:pt idx="607">
                  <c:v>20.67</c:v>
                </c:pt>
                <c:pt idx="608">
                  <c:v>20.67</c:v>
                </c:pt>
                <c:pt idx="609">
                  <c:v>20.67</c:v>
                </c:pt>
                <c:pt idx="610">
                  <c:v>20.67</c:v>
                </c:pt>
                <c:pt idx="611">
                  <c:v>20.66</c:v>
                </c:pt>
                <c:pt idx="612">
                  <c:v>20.66</c:v>
                </c:pt>
                <c:pt idx="613">
                  <c:v>20.650000000000027</c:v>
                </c:pt>
                <c:pt idx="614">
                  <c:v>20.64</c:v>
                </c:pt>
                <c:pt idx="615">
                  <c:v>20.630000000000027</c:v>
                </c:pt>
                <c:pt idx="616">
                  <c:v>20.630000000000027</c:v>
                </c:pt>
                <c:pt idx="617">
                  <c:v>20.62</c:v>
                </c:pt>
                <c:pt idx="618">
                  <c:v>20.62</c:v>
                </c:pt>
                <c:pt idx="619">
                  <c:v>20.62</c:v>
                </c:pt>
                <c:pt idx="620">
                  <c:v>20.62</c:v>
                </c:pt>
                <c:pt idx="621">
                  <c:v>20.62</c:v>
                </c:pt>
                <c:pt idx="622">
                  <c:v>20.62</c:v>
                </c:pt>
                <c:pt idx="623">
                  <c:v>20.62</c:v>
                </c:pt>
                <c:pt idx="624">
                  <c:v>20.62</c:v>
                </c:pt>
                <c:pt idx="625">
                  <c:v>20.62</c:v>
                </c:pt>
                <c:pt idx="626">
                  <c:v>20.62</c:v>
                </c:pt>
                <c:pt idx="627">
                  <c:v>20.62</c:v>
                </c:pt>
                <c:pt idx="628">
                  <c:v>20.62</c:v>
                </c:pt>
                <c:pt idx="629">
                  <c:v>20.62</c:v>
                </c:pt>
                <c:pt idx="630">
                  <c:v>20.630000000000027</c:v>
                </c:pt>
                <c:pt idx="631">
                  <c:v>20.630000000000027</c:v>
                </c:pt>
                <c:pt idx="632">
                  <c:v>20.630000000000027</c:v>
                </c:pt>
                <c:pt idx="633">
                  <c:v>20.630000000000027</c:v>
                </c:pt>
                <c:pt idx="634">
                  <c:v>20.630000000000027</c:v>
                </c:pt>
                <c:pt idx="635">
                  <c:v>20.630000000000027</c:v>
                </c:pt>
                <c:pt idx="636">
                  <c:v>20.630000000000027</c:v>
                </c:pt>
                <c:pt idx="637">
                  <c:v>20.630000000000027</c:v>
                </c:pt>
                <c:pt idx="638">
                  <c:v>20.630000000000027</c:v>
                </c:pt>
                <c:pt idx="639">
                  <c:v>20.630000000000027</c:v>
                </c:pt>
                <c:pt idx="640">
                  <c:v>20.630000000000027</c:v>
                </c:pt>
                <c:pt idx="641">
                  <c:v>20.630000000000027</c:v>
                </c:pt>
                <c:pt idx="642">
                  <c:v>20.62</c:v>
                </c:pt>
                <c:pt idx="643">
                  <c:v>20.62</c:v>
                </c:pt>
                <c:pt idx="644">
                  <c:v>20.610000000000028</c:v>
                </c:pt>
                <c:pt idx="645">
                  <c:v>20.610000000000028</c:v>
                </c:pt>
                <c:pt idx="646">
                  <c:v>20.610000000000028</c:v>
                </c:pt>
                <c:pt idx="647">
                  <c:v>20.610000000000028</c:v>
                </c:pt>
                <c:pt idx="648">
                  <c:v>20.610000000000028</c:v>
                </c:pt>
                <c:pt idx="649">
                  <c:v>20.610000000000028</c:v>
                </c:pt>
                <c:pt idx="650">
                  <c:v>20.62</c:v>
                </c:pt>
                <c:pt idx="651">
                  <c:v>20.62</c:v>
                </c:pt>
                <c:pt idx="652">
                  <c:v>20.62</c:v>
                </c:pt>
                <c:pt idx="653">
                  <c:v>20.62</c:v>
                </c:pt>
                <c:pt idx="654">
                  <c:v>20.610000000000028</c:v>
                </c:pt>
                <c:pt idx="655">
                  <c:v>20.610000000000028</c:v>
                </c:pt>
                <c:pt idx="656">
                  <c:v>20.610000000000028</c:v>
                </c:pt>
                <c:pt idx="657">
                  <c:v>20.610000000000028</c:v>
                </c:pt>
                <c:pt idx="658">
                  <c:v>20.610000000000028</c:v>
                </c:pt>
                <c:pt idx="659">
                  <c:v>20.610000000000028</c:v>
                </c:pt>
                <c:pt idx="660">
                  <c:v>20.62</c:v>
                </c:pt>
                <c:pt idx="661">
                  <c:v>20.62</c:v>
                </c:pt>
                <c:pt idx="662">
                  <c:v>20.62</c:v>
                </c:pt>
                <c:pt idx="663">
                  <c:v>20.62</c:v>
                </c:pt>
                <c:pt idx="664">
                  <c:v>20.610000000000028</c:v>
                </c:pt>
                <c:pt idx="665">
                  <c:v>20.610000000000028</c:v>
                </c:pt>
                <c:pt idx="666">
                  <c:v>20.62</c:v>
                </c:pt>
                <c:pt idx="667">
                  <c:v>20.62</c:v>
                </c:pt>
                <c:pt idx="668">
                  <c:v>20.62</c:v>
                </c:pt>
                <c:pt idx="669">
                  <c:v>20.62</c:v>
                </c:pt>
                <c:pt idx="670">
                  <c:v>20.62</c:v>
                </c:pt>
                <c:pt idx="671">
                  <c:v>20.62</c:v>
                </c:pt>
                <c:pt idx="672">
                  <c:v>20.630000000000027</c:v>
                </c:pt>
                <c:pt idx="673">
                  <c:v>20.630000000000027</c:v>
                </c:pt>
                <c:pt idx="674">
                  <c:v>20.630000000000027</c:v>
                </c:pt>
                <c:pt idx="675">
                  <c:v>20.630000000000027</c:v>
                </c:pt>
                <c:pt idx="676">
                  <c:v>20.630000000000027</c:v>
                </c:pt>
                <c:pt idx="677">
                  <c:v>20.630000000000027</c:v>
                </c:pt>
                <c:pt idx="678">
                  <c:v>20.630000000000027</c:v>
                </c:pt>
                <c:pt idx="679">
                  <c:v>20.630000000000027</c:v>
                </c:pt>
                <c:pt idx="680">
                  <c:v>20.630000000000027</c:v>
                </c:pt>
                <c:pt idx="681">
                  <c:v>20.64</c:v>
                </c:pt>
                <c:pt idx="682">
                  <c:v>20.64</c:v>
                </c:pt>
                <c:pt idx="683">
                  <c:v>20.64</c:v>
                </c:pt>
                <c:pt idx="684">
                  <c:v>20.64</c:v>
                </c:pt>
                <c:pt idx="685">
                  <c:v>20.64</c:v>
                </c:pt>
                <c:pt idx="686">
                  <c:v>20.64</c:v>
                </c:pt>
                <c:pt idx="687">
                  <c:v>20.64</c:v>
                </c:pt>
                <c:pt idx="688">
                  <c:v>20.630000000000027</c:v>
                </c:pt>
                <c:pt idx="689">
                  <c:v>20.630000000000027</c:v>
                </c:pt>
                <c:pt idx="690">
                  <c:v>20.630000000000027</c:v>
                </c:pt>
                <c:pt idx="691">
                  <c:v>20.630000000000027</c:v>
                </c:pt>
                <c:pt idx="692">
                  <c:v>20.630000000000027</c:v>
                </c:pt>
                <c:pt idx="693">
                  <c:v>20.630000000000027</c:v>
                </c:pt>
                <c:pt idx="694">
                  <c:v>20.630000000000027</c:v>
                </c:pt>
                <c:pt idx="695">
                  <c:v>20.630000000000027</c:v>
                </c:pt>
                <c:pt idx="696">
                  <c:v>20.630000000000027</c:v>
                </c:pt>
                <c:pt idx="697">
                  <c:v>20.630000000000027</c:v>
                </c:pt>
                <c:pt idx="698">
                  <c:v>20.630000000000027</c:v>
                </c:pt>
                <c:pt idx="699">
                  <c:v>20.630000000000027</c:v>
                </c:pt>
                <c:pt idx="700">
                  <c:v>20.630000000000027</c:v>
                </c:pt>
                <c:pt idx="701">
                  <c:v>20.630000000000027</c:v>
                </c:pt>
                <c:pt idx="702">
                  <c:v>20.630000000000027</c:v>
                </c:pt>
                <c:pt idx="703">
                  <c:v>20.630000000000027</c:v>
                </c:pt>
                <c:pt idx="704">
                  <c:v>20.630000000000027</c:v>
                </c:pt>
                <c:pt idx="705">
                  <c:v>20.630000000000027</c:v>
                </c:pt>
                <c:pt idx="706">
                  <c:v>20.630000000000027</c:v>
                </c:pt>
                <c:pt idx="707">
                  <c:v>20.630000000000027</c:v>
                </c:pt>
                <c:pt idx="708">
                  <c:v>20.630000000000027</c:v>
                </c:pt>
                <c:pt idx="709">
                  <c:v>20.630000000000027</c:v>
                </c:pt>
                <c:pt idx="710">
                  <c:v>20.630000000000027</c:v>
                </c:pt>
                <c:pt idx="711">
                  <c:v>20.630000000000027</c:v>
                </c:pt>
                <c:pt idx="712">
                  <c:v>20.630000000000027</c:v>
                </c:pt>
                <c:pt idx="713">
                  <c:v>20.630000000000027</c:v>
                </c:pt>
                <c:pt idx="714">
                  <c:v>20.630000000000027</c:v>
                </c:pt>
                <c:pt idx="715">
                  <c:v>20.64</c:v>
                </c:pt>
                <c:pt idx="716">
                  <c:v>20.64</c:v>
                </c:pt>
                <c:pt idx="717">
                  <c:v>20.64</c:v>
                </c:pt>
                <c:pt idx="718">
                  <c:v>20.64</c:v>
                </c:pt>
                <c:pt idx="719">
                  <c:v>20.64</c:v>
                </c:pt>
                <c:pt idx="720">
                  <c:v>20.64</c:v>
                </c:pt>
                <c:pt idx="721">
                  <c:v>20.64</c:v>
                </c:pt>
                <c:pt idx="722">
                  <c:v>20.64</c:v>
                </c:pt>
                <c:pt idx="723">
                  <c:v>20.64</c:v>
                </c:pt>
                <c:pt idx="724">
                  <c:v>20.630000000000027</c:v>
                </c:pt>
                <c:pt idx="725">
                  <c:v>20.630000000000027</c:v>
                </c:pt>
                <c:pt idx="726">
                  <c:v>20.630000000000027</c:v>
                </c:pt>
                <c:pt idx="727">
                  <c:v>20.630000000000027</c:v>
                </c:pt>
                <c:pt idx="728">
                  <c:v>20.630000000000027</c:v>
                </c:pt>
                <c:pt idx="729">
                  <c:v>20.630000000000027</c:v>
                </c:pt>
                <c:pt idx="730">
                  <c:v>20.630000000000027</c:v>
                </c:pt>
                <c:pt idx="731">
                  <c:v>20.630000000000027</c:v>
                </c:pt>
                <c:pt idx="732">
                  <c:v>20.630000000000027</c:v>
                </c:pt>
                <c:pt idx="733">
                  <c:v>20.630000000000027</c:v>
                </c:pt>
                <c:pt idx="734">
                  <c:v>20.630000000000027</c:v>
                </c:pt>
                <c:pt idx="735">
                  <c:v>20.630000000000027</c:v>
                </c:pt>
                <c:pt idx="736">
                  <c:v>20.630000000000027</c:v>
                </c:pt>
                <c:pt idx="737">
                  <c:v>20.630000000000027</c:v>
                </c:pt>
                <c:pt idx="738">
                  <c:v>20.630000000000027</c:v>
                </c:pt>
                <c:pt idx="739">
                  <c:v>20.630000000000027</c:v>
                </c:pt>
                <c:pt idx="740">
                  <c:v>20.630000000000027</c:v>
                </c:pt>
                <c:pt idx="741">
                  <c:v>20.630000000000027</c:v>
                </c:pt>
                <c:pt idx="742">
                  <c:v>20.630000000000027</c:v>
                </c:pt>
                <c:pt idx="743">
                  <c:v>20.630000000000027</c:v>
                </c:pt>
                <c:pt idx="744">
                  <c:v>20.630000000000027</c:v>
                </c:pt>
                <c:pt idx="745">
                  <c:v>20.630000000000027</c:v>
                </c:pt>
                <c:pt idx="746">
                  <c:v>20.630000000000027</c:v>
                </c:pt>
                <c:pt idx="747">
                  <c:v>20.630000000000027</c:v>
                </c:pt>
                <c:pt idx="748">
                  <c:v>20.630000000000027</c:v>
                </c:pt>
                <c:pt idx="749">
                  <c:v>20.630000000000027</c:v>
                </c:pt>
                <c:pt idx="750">
                  <c:v>20.630000000000027</c:v>
                </c:pt>
                <c:pt idx="751">
                  <c:v>20.630000000000027</c:v>
                </c:pt>
                <c:pt idx="752">
                  <c:v>20.630000000000027</c:v>
                </c:pt>
                <c:pt idx="753">
                  <c:v>20.630000000000027</c:v>
                </c:pt>
                <c:pt idx="754">
                  <c:v>20.630000000000027</c:v>
                </c:pt>
                <c:pt idx="755">
                  <c:v>20.62</c:v>
                </c:pt>
                <c:pt idx="756">
                  <c:v>20.630000000000027</c:v>
                </c:pt>
                <c:pt idx="757">
                  <c:v>20.630000000000027</c:v>
                </c:pt>
                <c:pt idx="758">
                  <c:v>20.630000000000027</c:v>
                </c:pt>
                <c:pt idx="759">
                  <c:v>20.62</c:v>
                </c:pt>
                <c:pt idx="760">
                  <c:v>20.62</c:v>
                </c:pt>
                <c:pt idx="761">
                  <c:v>20.62</c:v>
                </c:pt>
                <c:pt idx="762">
                  <c:v>20.62</c:v>
                </c:pt>
                <c:pt idx="763">
                  <c:v>20.62</c:v>
                </c:pt>
                <c:pt idx="764">
                  <c:v>20.62</c:v>
                </c:pt>
                <c:pt idx="765">
                  <c:v>20.62</c:v>
                </c:pt>
                <c:pt idx="766">
                  <c:v>20.62</c:v>
                </c:pt>
                <c:pt idx="767">
                  <c:v>20.62</c:v>
                </c:pt>
                <c:pt idx="768">
                  <c:v>20.62</c:v>
                </c:pt>
                <c:pt idx="769">
                  <c:v>20.610000000000028</c:v>
                </c:pt>
                <c:pt idx="770">
                  <c:v>20.610000000000028</c:v>
                </c:pt>
                <c:pt idx="771">
                  <c:v>20.610000000000028</c:v>
                </c:pt>
                <c:pt idx="772">
                  <c:v>20.62</c:v>
                </c:pt>
                <c:pt idx="773">
                  <c:v>20.62</c:v>
                </c:pt>
                <c:pt idx="774">
                  <c:v>20.62</c:v>
                </c:pt>
                <c:pt idx="775">
                  <c:v>20.610000000000028</c:v>
                </c:pt>
                <c:pt idx="776">
                  <c:v>20.610000000000028</c:v>
                </c:pt>
                <c:pt idx="777">
                  <c:v>20.610000000000028</c:v>
                </c:pt>
                <c:pt idx="778">
                  <c:v>20.610000000000028</c:v>
                </c:pt>
                <c:pt idx="779">
                  <c:v>20.610000000000028</c:v>
                </c:pt>
                <c:pt idx="780">
                  <c:v>20.610000000000028</c:v>
                </c:pt>
                <c:pt idx="781">
                  <c:v>20.610000000000028</c:v>
                </c:pt>
                <c:pt idx="782">
                  <c:v>20.610000000000028</c:v>
                </c:pt>
                <c:pt idx="783">
                  <c:v>20.610000000000028</c:v>
                </c:pt>
                <c:pt idx="784">
                  <c:v>20.6</c:v>
                </c:pt>
                <c:pt idx="785">
                  <c:v>20.6</c:v>
                </c:pt>
                <c:pt idx="786">
                  <c:v>20.59</c:v>
                </c:pt>
                <c:pt idx="787">
                  <c:v>20.59</c:v>
                </c:pt>
                <c:pt idx="788">
                  <c:v>20.58</c:v>
                </c:pt>
                <c:pt idx="789">
                  <c:v>20.57</c:v>
                </c:pt>
                <c:pt idx="790">
                  <c:v>20.57</c:v>
                </c:pt>
                <c:pt idx="791">
                  <c:v>20.55</c:v>
                </c:pt>
                <c:pt idx="792">
                  <c:v>20.55</c:v>
                </c:pt>
                <c:pt idx="793">
                  <c:v>20.53</c:v>
                </c:pt>
                <c:pt idx="794">
                  <c:v>20.51</c:v>
                </c:pt>
                <c:pt idx="795">
                  <c:v>20.5</c:v>
                </c:pt>
                <c:pt idx="796">
                  <c:v>20.479999999999986</c:v>
                </c:pt>
                <c:pt idx="797">
                  <c:v>20.45</c:v>
                </c:pt>
                <c:pt idx="798">
                  <c:v>20.43</c:v>
                </c:pt>
                <c:pt idx="799">
                  <c:v>20.399999999999999</c:v>
                </c:pt>
                <c:pt idx="800">
                  <c:v>20.350000000000001</c:v>
                </c:pt>
                <c:pt idx="801">
                  <c:v>20.309999999999999</c:v>
                </c:pt>
                <c:pt idx="802">
                  <c:v>20.260000000000002</c:v>
                </c:pt>
                <c:pt idx="803">
                  <c:v>20.2</c:v>
                </c:pt>
                <c:pt idx="804">
                  <c:v>20.14</c:v>
                </c:pt>
                <c:pt idx="805">
                  <c:v>20.07</c:v>
                </c:pt>
                <c:pt idx="806">
                  <c:v>20</c:v>
                </c:pt>
                <c:pt idx="807">
                  <c:v>19.91</c:v>
                </c:pt>
                <c:pt idx="808">
                  <c:v>19.82</c:v>
                </c:pt>
                <c:pt idx="809">
                  <c:v>19.72</c:v>
                </c:pt>
                <c:pt idx="810">
                  <c:v>19.610000000000028</c:v>
                </c:pt>
                <c:pt idx="811">
                  <c:v>19.5</c:v>
                </c:pt>
                <c:pt idx="812">
                  <c:v>19.38</c:v>
                </c:pt>
                <c:pt idx="813">
                  <c:v>19.25</c:v>
                </c:pt>
                <c:pt idx="814">
                  <c:v>19.130000000000027</c:v>
                </c:pt>
                <c:pt idx="815">
                  <c:v>18.989999999999963</c:v>
                </c:pt>
                <c:pt idx="816">
                  <c:v>18.84</c:v>
                </c:pt>
                <c:pt idx="817">
                  <c:v>18.690000000000001</c:v>
                </c:pt>
                <c:pt idx="818">
                  <c:v>18.54</c:v>
                </c:pt>
                <c:pt idx="819">
                  <c:v>18.39</c:v>
                </c:pt>
                <c:pt idx="820">
                  <c:v>18.23</c:v>
                </c:pt>
                <c:pt idx="821">
                  <c:v>18.07</c:v>
                </c:pt>
                <c:pt idx="822">
                  <c:v>17.899999999999999</c:v>
                </c:pt>
                <c:pt idx="823">
                  <c:v>17.739999999999988</c:v>
                </c:pt>
                <c:pt idx="824">
                  <c:v>17.57</c:v>
                </c:pt>
                <c:pt idx="825">
                  <c:v>17.399999999999999</c:v>
                </c:pt>
                <c:pt idx="826">
                  <c:v>17.23</c:v>
                </c:pt>
                <c:pt idx="827">
                  <c:v>17.05</c:v>
                </c:pt>
                <c:pt idx="828">
                  <c:v>16.87</c:v>
                </c:pt>
                <c:pt idx="829">
                  <c:v>16.690000000000001</c:v>
                </c:pt>
                <c:pt idx="830">
                  <c:v>16.5</c:v>
                </c:pt>
                <c:pt idx="831">
                  <c:v>16.32</c:v>
                </c:pt>
                <c:pt idx="832">
                  <c:v>16.130000000000027</c:v>
                </c:pt>
                <c:pt idx="833">
                  <c:v>15.93</c:v>
                </c:pt>
                <c:pt idx="834">
                  <c:v>15.72</c:v>
                </c:pt>
                <c:pt idx="835">
                  <c:v>15.52</c:v>
                </c:pt>
                <c:pt idx="836">
                  <c:v>15.3</c:v>
                </c:pt>
                <c:pt idx="837">
                  <c:v>15.09</c:v>
                </c:pt>
                <c:pt idx="838">
                  <c:v>14.860000000000014</c:v>
                </c:pt>
                <c:pt idx="839">
                  <c:v>14.63</c:v>
                </c:pt>
                <c:pt idx="840">
                  <c:v>14.42</c:v>
                </c:pt>
                <c:pt idx="841">
                  <c:v>14.18</c:v>
                </c:pt>
                <c:pt idx="842">
                  <c:v>13.94</c:v>
                </c:pt>
                <c:pt idx="843">
                  <c:v>13.7</c:v>
                </c:pt>
                <c:pt idx="844">
                  <c:v>13.450000000000006</c:v>
                </c:pt>
                <c:pt idx="845">
                  <c:v>13.21</c:v>
                </c:pt>
                <c:pt idx="846">
                  <c:v>12.98</c:v>
                </c:pt>
                <c:pt idx="847">
                  <c:v>12.74</c:v>
                </c:pt>
                <c:pt idx="848">
                  <c:v>12.5</c:v>
                </c:pt>
                <c:pt idx="849">
                  <c:v>12.27</c:v>
                </c:pt>
                <c:pt idx="850">
                  <c:v>12.03</c:v>
                </c:pt>
                <c:pt idx="851">
                  <c:v>11.8</c:v>
                </c:pt>
                <c:pt idx="852">
                  <c:v>11.57</c:v>
                </c:pt>
                <c:pt idx="853">
                  <c:v>11.34</c:v>
                </c:pt>
                <c:pt idx="854">
                  <c:v>11.11</c:v>
                </c:pt>
                <c:pt idx="855">
                  <c:v>10.88</c:v>
                </c:pt>
                <c:pt idx="856">
                  <c:v>10.67</c:v>
                </c:pt>
                <c:pt idx="857">
                  <c:v>10.450000000000006</c:v>
                </c:pt>
                <c:pt idx="858">
                  <c:v>10.24</c:v>
                </c:pt>
                <c:pt idx="859">
                  <c:v>10.050000000000002</c:v>
                </c:pt>
                <c:pt idx="860">
                  <c:v>9.8500000000000068</c:v>
                </c:pt>
                <c:pt idx="861">
                  <c:v>9.66</c:v>
                </c:pt>
                <c:pt idx="862">
                  <c:v>9.48</c:v>
                </c:pt>
                <c:pt idx="863">
                  <c:v>9.3000000000000007</c:v>
                </c:pt>
                <c:pt idx="864">
                  <c:v>9.1300000000000008</c:v>
                </c:pt>
                <c:pt idx="865">
                  <c:v>8.9500000000000028</c:v>
                </c:pt>
                <c:pt idx="866">
                  <c:v>8.76</c:v>
                </c:pt>
                <c:pt idx="867">
                  <c:v>8.6300000000000008</c:v>
                </c:pt>
                <c:pt idx="868">
                  <c:v>8.43</c:v>
                </c:pt>
                <c:pt idx="869">
                  <c:v>8.34</c:v>
                </c:pt>
                <c:pt idx="870">
                  <c:v>8.2000000000000011</c:v>
                </c:pt>
                <c:pt idx="871">
                  <c:v>8.07</c:v>
                </c:pt>
                <c:pt idx="872">
                  <c:v>7.95</c:v>
                </c:pt>
                <c:pt idx="873">
                  <c:v>7.83</c:v>
                </c:pt>
                <c:pt idx="874">
                  <c:v>7.71</c:v>
                </c:pt>
                <c:pt idx="875">
                  <c:v>7.6</c:v>
                </c:pt>
                <c:pt idx="876">
                  <c:v>7.5</c:v>
                </c:pt>
                <c:pt idx="877">
                  <c:v>7.4</c:v>
                </c:pt>
                <c:pt idx="878">
                  <c:v>7.3</c:v>
                </c:pt>
                <c:pt idx="879">
                  <c:v>7.2</c:v>
                </c:pt>
                <c:pt idx="880">
                  <c:v>7.1099999999999985</c:v>
                </c:pt>
                <c:pt idx="881">
                  <c:v>7.03</c:v>
                </c:pt>
                <c:pt idx="882">
                  <c:v>6.94</c:v>
                </c:pt>
                <c:pt idx="883">
                  <c:v>6.8599999999999985</c:v>
                </c:pt>
                <c:pt idx="884">
                  <c:v>6.79</c:v>
                </c:pt>
                <c:pt idx="885">
                  <c:v>6.71</c:v>
                </c:pt>
                <c:pt idx="886">
                  <c:v>6.6499999999999995</c:v>
                </c:pt>
                <c:pt idx="887">
                  <c:v>6.58</c:v>
                </c:pt>
                <c:pt idx="888">
                  <c:v>6.51</c:v>
                </c:pt>
                <c:pt idx="889">
                  <c:v>6.46</c:v>
                </c:pt>
                <c:pt idx="890">
                  <c:v>6.4</c:v>
                </c:pt>
                <c:pt idx="891">
                  <c:v>6.35</c:v>
                </c:pt>
                <c:pt idx="892">
                  <c:v>6.3</c:v>
                </c:pt>
                <c:pt idx="893">
                  <c:v>6.25</c:v>
                </c:pt>
                <c:pt idx="894">
                  <c:v>6.21</c:v>
                </c:pt>
                <c:pt idx="895">
                  <c:v>6.1599999999999975</c:v>
                </c:pt>
                <c:pt idx="896">
                  <c:v>6.1199999999999966</c:v>
                </c:pt>
                <c:pt idx="897">
                  <c:v>6.09</c:v>
                </c:pt>
                <c:pt idx="898">
                  <c:v>6.04</c:v>
                </c:pt>
                <c:pt idx="899">
                  <c:v>6.01</c:v>
                </c:pt>
                <c:pt idx="900">
                  <c:v>5.9700000000000024</c:v>
                </c:pt>
                <c:pt idx="901">
                  <c:v>5.94</c:v>
                </c:pt>
                <c:pt idx="902">
                  <c:v>5.9</c:v>
                </c:pt>
              </c:numCache>
            </c:numRef>
          </c:yVal>
          <c:extLst xmlns:c16r2="http://schemas.microsoft.com/office/drawing/2015/06/chart">
            <c:ext xmlns:c16="http://schemas.microsoft.com/office/drawing/2014/chart" uri="{C3380CC4-5D6E-409C-BE32-E72D297353CC}">
              <c16:uniqueId val="{00000000-EE65-4C58-A2D5-21A9BA53961B}"/>
            </c:ext>
          </c:extLst>
        </c:ser>
        <c:ser>
          <c:idx val="1"/>
          <c:order val="1"/>
          <c:tx>
            <c:v>MG_Roof (urban)</c:v>
          </c:tx>
          <c:spPr>
            <a:ln w="28575">
              <a:noFill/>
            </a:ln>
          </c:spPr>
          <c:marker>
            <c:symbol val="square"/>
            <c:size val="2"/>
          </c:marker>
          <c:xVal>
            <c:numRef>
              <c:f>'010719'!$I$13:$I$917</c:f>
              <c:numCache>
                <c:formatCode>General</c:formatCode>
                <c:ptCount val="905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53</c:v>
                </c:pt>
                <c:pt idx="53">
                  <c:v>54</c:v>
                </c:pt>
                <c:pt idx="54">
                  <c:v>55</c:v>
                </c:pt>
                <c:pt idx="55">
                  <c:v>56</c:v>
                </c:pt>
                <c:pt idx="56">
                  <c:v>57</c:v>
                </c:pt>
                <c:pt idx="57">
                  <c:v>58</c:v>
                </c:pt>
                <c:pt idx="58">
                  <c:v>59</c:v>
                </c:pt>
                <c:pt idx="59">
                  <c:v>60</c:v>
                </c:pt>
                <c:pt idx="60">
                  <c:v>61</c:v>
                </c:pt>
                <c:pt idx="61">
                  <c:v>62</c:v>
                </c:pt>
                <c:pt idx="62">
                  <c:v>63</c:v>
                </c:pt>
                <c:pt idx="63">
                  <c:v>64</c:v>
                </c:pt>
                <c:pt idx="64">
                  <c:v>65</c:v>
                </c:pt>
                <c:pt idx="65">
                  <c:v>66</c:v>
                </c:pt>
                <c:pt idx="66">
                  <c:v>67</c:v>
                </c:pt>
                <c:pt idx="67">
                  <c:v>68</c:v>
                </c:pt>
                <c:pt idx="68">
                  <c:v>69</c:v>
                </c:pt>
                <c:pt idx="69">
                  <c:v>70</c:v>
                </c:pt>
                <c:pt idx="70">
                  <c:v>71</c:v>
                </c:pt>
                <c:pt idx="71">
                  <c:v>72</c:v>
                </c:pt>
                <c:pt idx="72">
                  <c:v>73</c:v>
                </c:pt>
                <c:pt idx="73">
                  <c:v>74</c:v>
                </c:pt>
                <c:pt idx="74">
                  <c:v>75</c:v>
                </c:pt>
                <c:pt idx="75">
                  <c:v>76</c:v>
                </c:pt>
                <c:pt idx="76">
                  <c:v>77</c:v>
                </c:pt>
                <c:pt idx="77">
                  <c:v>78</c:v>
                </c:pt>
                <c:pt idx="78">
                  <c:v>79</c:v>
                </c:pt>
                <c:pt idx="79">
                  <c:v>80</c:v>
                </c:pt>
                <c:pt idx="80">
                  <c:v>81</c:v>
                </c:pt>
                <c:pt idx="81">
                  <c:v>82</c:v>
                </c:pt>
                <c:pt idx="82">
                  <c:v>83</c:v>
                </c:pt>
                <c:pt idx="83">
                  <c:v>84</c:v>
                </c:pt>
                <c:pt idx="84">
                  <c:v>85</c:v>
                </c:pt>
                <c:pt idx="85">
                  <c:v>86</c:v>
                </c:pt>
                <c:pt idx="86">
                  <c:v>87</c:v>
                </c:pt>
                <c:pt idx="87">
                  <c:v>88</c:v>
                </c:pt>
                <c:pt idx="88">
                  <c:v>89</c:v>
                </c:pt>
                <c:pt idx="89">
                  <c:v>90</c:v>
                </c:pt>
                <c:pt idx="90">
                  <c:v>91</c:v>
                </c:pt>
                <c:pt idx="91">
                  <c:v>92</c:v>
                </c:pt>
                <c:pt idx="92">
                  <c:v>93</c:v>
                </c:pt>
                <c:pt idx="93">
                  <c:v>94</c:v>
                </c:pt>
                <c:pt idx="94">
                  <c:v>95</c:v>
                </c:pt>
                <c:pt idx="95">
                  <c:v>96</c:v>
                </c:pt>
                <c:pt idx="96">
                  <c:v>97</c:v>
                </c:pt>
                <c:pt idx="97">
                  <c:v>98</c:v>
                </c:pt>
                <c:pt idx="98">
                  <c:v>99</c:v>
                </c:pt>
                <c:pt idx="99">
                  <c:v>100</c:v>
                </c:pt>
                <c:pt idx="100">
                  <c:v>101</c:v>
                </c:pt>
                <c:pt idx="101">
                  <c:v>102</c:v>
                </c:pt>
                <c:pt idx="102">
                  <c:v>103</c:v>
                </c:pt>
                <c:pt idx="103">
                  <c:v>104</c:v>
                </c:pt>
                <c:pt idx="104">
                  <c:v>105</c:v>
                </c:pt>
                <c:pt idx="105">
                  <c:v>106</c:v>
                </c:pt>
                <c:pt idx="106">
                  <c:v>107</c:v>
                </c:pt>
                <c:pt idx="107">
                  <c:v>108</c:v>
                </c:pt>
                <c:pt idx="108">
                  <c:v>109</c:v>
                </c:pt>
                <c:pt idx="109">
                  <c:v>110</c:v>
                </c:pt>
                <c:pt idx="110">
                  <c:v>111</c:v>
                </c:pt>
                <c:pt idx="111">
                  <c:v>112</c:v>
                </c:pt>
                <c:pt idx="112">
                  <c:v>113</c:v>
                </c:pt>
                <c:pt idx="113">
                  <c:v>114</c:v>
                </c:pt>
                <c:pt idx="114">
                  <c:v>115</c:v>
                </c:pt>
                <c:pt idx="115">
                  <c:v>116</c:v>
                </c:pt>
                <c:pt idx="116">
                  <c:v>117</c:v>
                </c:pt>
                <c:pt idx="117">
                  <c:v>118</c:v>
                </c:pt>
                <c:pt idx="118">
                  <c:v>119</c:v>
                </c:pt>
                <c:pt idx="119">
                  <c:v>120</c:v>
                </c:pt>
                <c:pt idx="120">
                  <c:v>121</c:v>
                </c:pt>
                <c:pt idx="121">
                  <c:v>122</c:v>
                </c:pt>
                <c:pt idx="122">
                  <c:v>123</c:v>
                </c:pt>
                <c:pt idx="123">
                  <c:v>124</c:v>
                </c:pt>
                <c:pt idx="124">
                  <c:v>125</c:v>
                </c:pt>
                <c:pt idx="125">
                  <c:v>126</c:v>
                </c:pt>
                <c:pt idx="126">
                  <c:v>127</c:v>
                </c:pt>
                <c:pt idx="127">
                  <c:v>128</c:v>
                </c:pt>
                <c:pt idx="128">
                  <c:v>129</c:v>
                </c:pt>
                <c:pt idx="129">
                  <c:v>130</c:v>
                </c:pt>
                <c:pt idx="130">
                  <c:v>131</c:v>
                </c:pt>
                <c:pt idx="131">
                  <c:v>132</c:v>
                </c:pt>
                <c:pt idx="132">
                  <c:v>133</c:v>
                </c:pt>
                <c:pt idx="133">
                  <c:v>134</c:v>
                </c:pt>
                <c:pt idx="134">
                  <c:v>135</c:v>
                </c:pt>
                <c:pt idx="135">
                  <c:v>136</c:v>
                </c:pt>
                <c:pt idx="136">
                  <c:v>137</c:v>
                </c:pt>
                <c:pt idx="137">
                  <c:v>138</c:v>
                </c:pt>
                <c:pt idx="138">
                  <c:v>139</c:v>
                </c:pt>
                <c:pt idx="139">
                  <c:v>140</c:v>
                </c:pt>
                <c:pt idx="140">
                  <c:v>141</c:v>
                </c:pt>
                <c:pt idx="141">
                  <c:v>142</c:v>
                </c:pt>
                <c:pt idx="142">
                  <c:v>143</c:v>
                </c:pt>
                <c:pt idx="143">
                  <c:v>144</c:v>
                </c:pt>
                <c:pt idx="144">
                  <c:v>145</c:v>
                </c:pt>
                <c:pt idx="145">
                  <c:v>146</c:v>
                </c:pt>
                <c:pt idx="146">
                  <c:v>147</c:v>
                </c:pt>
                <c:pt idx="147">
                  <c:v>148</c:v>
                </c:pt>
                <c:pt idx="148">
                  <c:v>149</c:v>
                </c:pt>
                <c:pt idx="149">
                  <c:v>150</c:v>
                </c:pt>
                <c:pt idx="150">
                  <c:v>151</c:v>
                </c:pt>
                <c:pt idx="151">
                  <c:v>152</c:v>
                </c:pt>
                <c:pt idx="152">
                  <c:v>153</c:v>
                </c:pt>
                <c:pt idx="153">
                  <c:v>154</c:v>
                </c:pt>
                <c:pt idx="154">
                  <c:v>155</c:v>
                </c:pt>
                <c:pt idx="155">
                  <c:v>156</c:v>
                </c:pt>
                <c:pt idx="156">
                  <c:v>157</c:v>
                </c:pt>
                <c:pt idx="157">
                  <c:v>158</c:v>
                </c:pt>
                <c:pt idx="158">
                  <c:v>159</c:v>
                </c:pt>
                <c:pt idx="159">
                  <c:v>160</c:v>
                </c:pt>
                <c:pt idx="160">
                  <c:v>161</c:v>
                </c:pt>
                <c:pt idx="161">
                  <c:v>162</c:v>
                </c:pt>
                <c:pt idx="162">
                  <c:v>163</c:v>
                </c:pt>
                <c:pt idx="163">
                  <c:v>164</c:v>
                </c:pt>
                <c:pt idx="164">
                  <c:v>165</c:v>
                </c:pt>
                <c:pt idx="165">
                  <c:v>166</c:v>
                </c:pt>
                <c:pt idx="166">
                  <c:v>167</c:v>
                </c:pt>
                <c:pt idx="167">
                  <c:v>168</c:v>
                </c:pt>
                <c:pt idx="168">
                  <c:v>169</c:v>
                </c:pt>
                <c:pt idx="169">
                  <c:v>170</c:v>
                </c:pt>
                <c:pt idx="170">
                  <c:v>171</c:v>
                </c:pt>
                <c:pt idx="171">
                  <c:v>172</c:v>
                </c:pt>
                <c:pt idx="172">
                  <c:v>173</c:v>
                </c:pt>
                <c:pt idx="173">
                  <c:v>174</c:v>
                </c:pt>
                <c:pt idx="174">
                  <c:v>175</c:v>
                </c:pt>
                <c:pt idx="175">
                  <c:v>176</c:v>
                </c:pt>
                <c:pt idx="176">
                  <c:v>177</c:v>
                </c:pt>
                <c:pt idx="177">
                  <c:v>178</c:v>
                </c:pt>
                <c:pt idx="178">
                  <c:v>179</c:v>
                </c:pt>
                <c:pt idx="179">
                  <c:v>180</c:v>
                </c:pt>
                <c:pt idx="180">
                  <c:v>181</c:v>
                </c:pt>
                <c:pt idx="181">
                  <c:v>182</c:v>
                </c:pt>
                <c:pt idx="182">
                  <c:v>183</c:v>
                </c:pt>
                <c:pt idx="183">
                  <c:v>184</c:v>
                </c:pt>
                <c:pt idx="184">
                  <c:v>185</c:v>
                </c:pt>
                <c:pt idx="185">
                  <c:v>186</c:v>
                </c:pt>
                <c:pt idx="186">
                  <c:v>187</c:v>
                </c:pt>
                <c:pt idx="187">
                  <c:v>188</c:v>
                </c:pt>
                <c:pt idx="188">
                  <c:v>189</c:v>
                </c:pt>
                <c:pt idx="189">
                  <c:v>190</c:v>
                </c:pt>
                <c:pt idx="190">
                  <c:v>191</c:v>
                </c:pt>
                <c:pt idx="191">
                  <c:v>192</c:v>
                </c:pt>
                <c:pt idx="192">
                  <c:v>193</c:v>
                </c:pt>
                <c:pt idx="193">
                  <c:v>194</c:v>
                </c:pt>
                <c:pt idx="194">
                  <c:v>195</c:v>
                </c:pt>
                <c:pt idx="195">
                  <c:v>196</c:v>
                </c:pt>
                <c:pt idx="196">
                  <c:v>197</c:v>
                </c:pt>
                <c:pt idx="197">
                  <c:v>198</c:v>
                </c:pt>
                <c:pt idx="198">
                  <c:v>199</c:v>
                </c:pt>
                <c:pt idx="199">
                  <c:v>200</c:v>
                </c:pt>
                <c:pt idx="200">
                  <c:v>201</c:v>
                </c:pt>
                <c:pt idx="201">
                  <c:v>202</c:v>
                </c:pt>
                <c:pt idx="202">
                  <c:v>203</c:v>
                </c:pt>
                <c:pt idx="203">
                  <c:v>204</c:v>
                </c:pt>
                <c:pt idx="204">
                  <c:v>205</c:v>
                </c:pt>
                <c:pt idx="205">
                  <c:v>206</c:v>
                </c:pt>
                <c:pt idx="206">
                  <c:v>207</c:v>
                </c:pt>
                <c:pt idx="207">
                  <c:v>208</c:v>
                </c:pt>
                <c:pt idx="208">
                  <c:v>209</c:v>
                </c:pt>
                <c:pt idx="209">
                  <c:v>210</c:v>
                </c:pt>
                <c:pt idx="210">
                  <c:v>211</c:v>
                </c:pt>
                <c:pt idx="211">
                  <c:v>212</c:v>
                </c:pt>
                <c:pt idx="212">
                  <c:v>213</c:v>
                </c:pt>
                <c:pt idx="213">
                  <c:v>214</c:v>
                </c:pt>
                <c:pt idx="214">
                  <c:v>215</c:v>
                </c:pt>
                <c:pt idx="215">
                  <c:v>216</c:v>
                </c:pt>
                <c:pt idx="216">
                  <c:v>217</c:v>
                </c:pt>
                <c:pt idx="217">
                  <c:v>218</c:v>
                </c:pt>
                <c:pt idx="218">
                  <c:v>219</c:v>
                </c:pt>
                <c:pt idx="219">
                  <c:v>220</c:v>
                </c:pt>
                <c:pt idx="220">
                  <c:v>221</c:v>
                </c:pt>
                <c:pt idx="221">
                  <c:v>222</c:v>
                </c:pt>
                <c:pt idx="222">
                  <c:v>223</c:v>
                </c:pt>
                <c:pt idx="223">
                  <c:v>224</c:v>
                </c:pt>
                <c:pt idx="224">
                  <c:v>225</c:v>
                </c:pt>
                <c:pt idx="225">
                  <c:v>226</c:v>
                </c:pt>
                <c:pt idx="226">
                  <c:v>227</c:v>
                </c:pt>
                <c:pt idx="227">
                  <c:v>228</c:v>
                </c:pt>
                <c:pt idx="228">
                  <c:v>229</c:v>
                </c:pt>
                <c:pt idx="229">
                  <c:v>230</c:v>
                </c:pt>
                <c:pt idx="230">
                  <c:v>231</c:v>
                </c:pt>
                <c:pt idx="231">
                  <c:v>232</c:v>
                </c:pt>
                <c:pt idx="232">
                  <c:v>233</c:v>
                </c:pt>
                <c:pt idx="233">
                  <c:v>234</c:v>
                </c:pt>
                <c:pt idx="234">
                  <c:v>235</c:v>
                </c:pt>
                <c:pt idx="235">
                  <c:v>236</c:v>
                </c:pt>
                <c:pt idx="236">
                  <c:v>237</c:v>
                </c:pt>
                <c:pt idx="237">
                  <c:v>238</c:v>
                </c:pt>
                <c:pt idx="238">
                  <c:v>239</c:v>
                </c:pt>
                <c:pt idx="239">
                  <c:v>240</c:v>
                </c:pt>
                <c:pt idx="240">
                  <c:v>241</c:v>
                </c:pt>
                <c:pt idx="241">
                  <c:v>242</c:v>
                </c:pt>
                <c:pt idx="242">
                  <c:v>243</c:v>
                </c:pt>
                <c:pt idx="243">
                  <c:v>244</c:v>
                </c:pt>
                <c:pt idx="244">
                  <c:v>245</c:v>
                </c:pt>
                <c:pt idx="245">
                  <c:v>246</c:v>
                </c:pt>
                <c:pt idx="246">
                  <c:v>247</c:v>
                </c:pt>
                <c:pt idx="247">
                  <c:v>248</c:v>
                </c:pt>
                <c:pt idx="248">
                  <c:v>249</c:v>
                </c:pt>
                <c:pt idx="249">
                  <c:v>250</c:v>
                </c:pt>
                <c:pt idx="250">
                  <c:v>251</c:v>
                </c:pt>
                <c:pt idx="251">
                  <c:v>252</c:v>
                </c:pt>
                <c:pt idx="252">
                  <c:v>253</c:v>
                </c:pt>
                <c:pt idx="253">
                  <c:v>254</c:v>
                </c:pt>
                <c:pt idx="254">
                  <c:v>255</c:v>
                </c:pt>
                <c:pt idx="255">
                  <c:v>256</c:v>
                </c:pt>
                <c:pt idx="256">
                  <c:v>257</c:v>
                </c:pt>
                <c:pt idx="257">
                  <c:v>258</c:v>
                </c:pt>
                <c:pt idx="258">
                  <c:v>259</c:v>
                </c:pt>
                <c:pt idx="259">
                  <c:v>260</c:v>
                </c:pt>
                <c:pt idx="260">
                  <c:v>261</c:v>
                </c:pt>
                <c:pt idx="261">
                  <c:v>262</c:v>
                </c:pt>
                <c:pt idx="262">
                  <c:v>263</c:v>
                </c:pt>
                <c:pt idx="263">
                  <c:v>264</c:v>
                </c:pt>
                <c:pt idx="264">
                  <c:v>265</c:v>
                </c:pt>
                <c:pt idx="265">
                  <c:v>266</c:v>
                </c:pt>
                <c:pt idx="266">
                  <c:v>267</c:v>
                </c:pt>
                <c:pt idx="267">
                  <c:v>268</c:v>
                </c:pt>
                <c:pt idx="268">
                  <c:v>269</c:v>
                </c:pt>
                <c:pt idx="269">
                  <c:v>270</c:v>
                </c:pt>
                <c:pt idx="270">
                  <c:v>271</c:v>
                </c:pt>
                <c:pt idx="271">
                  <c:v>272</c:v>
                </c:pt>
                <c:pt idx="272">
                  <c:v>273</c:v>
                </c:pt>
                <c:pt idx="273">
                  <c:v>274</c:v>
                </c:pt>
                <c:pt idx="274">
                  <c:v>275</c:v>
                </c:pt>
                <c:pt idx="275">
                  <c:v>276</c:v>
                </c:pt>
                <c:pt idx="276">
                  <c:v>277</c:v>
                </c:pt>
                <c:pt idx="277">
                  <c:v>278</c:v>
                </c:pt>
                <c:pt idx="278">
                  <c:v>279</c:v>
                </c:pt>
                <c:pt idx="279">
                  <c:v>280</c:v>
                </c:pt>
                <c:pt idx="280">
                  <c:v>281</c:v>
                </c:pt>
                <c:pt idx="281">
                  <c:v>282</c:v>
                </c:pt>
                <c:pt idx="282">
                  <c:v>283</c:v>
                </c:pt>
                <c:pt idx="283">
                  <c:v>284</c:v>
                </c:pt>
                <c:pt idx="284">
                  <c:v>285</c:v>
                </c:pt>
                <c:pt idx="285">
                  <c:v>286</c:v>
                </c:pt>
                <c:pt idx="286">
                  <c:v>287</c:v>
                </c:pt>
                <c:pt idx="287">
                  <c:v>288</c:v>
                </c:pt>
                <c:pt idx="288">
                  <c:v>289</c:v>
                </c:pt>
                <c:pt idx="289">
                  <c:v>290</c:v>
                </c:pt>
                <c:pt idx="290">
                  <c:v>291</c:v>
                </c:pt>
                <c:pt idx="291">
                  <c:v>292</c:v>
                </c:pt>
                <c:pt idx="292">
                  <c:v>293</c:v>
                </c:pt>
                <c:pt idx="293">
                  <c:v>294</c:v>
                </c:pt>
                <c:pt idx="294">
                  <c:v>295</c:v>
                </c:pt>
                <c:pt idx="295">
                  <c:v>296</c:v>
                </c:pt>
                <c:pt idx="296">
                  <c:v>297</c:v>
                </c:pt>
                <c:pt idx="297">
                  <c:v>298</c:v>
                </c:pt>
                <c:pt idx="298">
                  <c:v>299</c:v>
                </c:pt>
                <c:pt idx="299">
                  <c:v>300</c:v>
                </c:pt>
                <c:pt idx="300">
                  <c:v>301</c:v>
                </c:pt>
                <c:pt idx="301">
                  <c:v>302</c:v>
                </c:pt>
                <c:pt idx="302">
                  <c:v>303</c:v>
                </c:pt>
                <c:pt idx="303">
                  <c:v>304</c:v>
                </c:pt>
                <c:pt idx="304">
                  <c:v>305</c:v>
                </c:pt>
                <c:pt idx="305">
                  <c:v>306</c:v>
                </c:pt>
                <c:pt idx="306">
                  <c:v>307</c:v>
                </c:pt>
                <c:pt idx="307">
                  <c:v>308</c:v>
                </c:pt>
                <c:pt idx="308">
                  <c:v>309</c:v>
                </c:pt>
                <c:pt idx="309">
                  <c:v>310</c:v>
                </c:pt>
                <c:pt idx="310">
                  <c:v>311</c:v>
                </c:pt>
                <c:pt idx="311">
                  <c:v>312</c:v>
                </c:pt>
                <c:pt idx="312">
                  <c:v>313</c:v>
                </c:pt>
                <c:pt idx="313">
                  <c:v>314</c:v>
                </c:pt>
                <c:pt idx="314">
                  <c:v>315</c:v>
                </c:pt>
                <c:pt idx="315">
                  <c:v>316</c:v>
                </c:pt>
                <c:pt idx="316">
                  <c:v>317</c:v>
                </c:pt>
                <c:pt idx="317">
                  <c:v>318</c:v>
                </c:pt>
                <c:pt idx="318">
                  <c:v>319</c:v>
                </c:pt>
                <c:pt idx="319">
                  <c:v>320</c:v>
                </c:pt>
                <c:pt idx="320">
                  <c:v>321</c:v>
                </c:pt>
                <c:pt idx="321">
                  <c:v>322</c:v>
                </c:pt>
                <c:pt idx="322">
                  <c:v>323</c:v>
                </c:pt>
                <c:pt idx="323">
                  <c:v>324</c:v>
                </c:pt>
                <c:pt idx="324">
                  <c:v>325</c:v>
                </c:pt>
                <c:pt idx="325">
                  <c:v>326</c:v>
                </c:pt>
                <c:pt idx="326">
                  <c:v>327</c:v>
                </c:pt>
                <c:pt idx="327">
                  <c:v>328</c:v>
                </c:pt>
                <c:pt idx="328">
                  <c:v>329</c:v>
                </c:pt>
                <c:pt idx="329">
                  <c:v>330</c:v>
                </c:pt>
                <c:pt idx="330">
                  <c:v>331</c:v>
                </c:pt>
                <c:pt idx="331">
                  <c:v>332</c:v>
                </c:pt>
                <c:pt idx="332">
                  <c:v>333</c:v>
                </c:pt>
                <c:pt idx="333">
                  <c:v>334</c:v>
                </c:pt>
                <c:pt idx="334">
                  <c:v>335</c:v>
                </c:pt>
                <c:pt idx="335">
                  <c:v>336</c:v>
                </c:pt>
                <c:pt idx="336">
                  <c:v>337</c:v>
                </c:pt>
                <c:pt idx="337">
                  <c:v>338</c:v>
                </c:pt>
                <c:pt idx="338">
                  <c:v>339</c:v>
                </c:pt>
                <c:pt idx="339">
                  <c:v>340</c:v>
                </c:pt>
                <c:pt idx="340">
                  <c:v>341</c:v>
                </c:pt>
                <c:pt idx="341">
                  <c:v>342</c:v>
                </c:pt>
                <c:pt idx="342">
                  <c:v>343</c:v>
                </c:pt>
                <c:pt idx="343">
                  <c:v>344</c:v>
                </c:pt>
                <c:pt idx="344">
                  <c:v>345</c:v>
                </c:pt>
                <c:pt idx="345">
                  <c:v>346</c:v>
                </c:pt>
                <c:pt idx="346">
                  <c:v>347</c:v>
                </c:pt>
                <c:pt idx="347">
                  <c:v>348</c:v>
                </c:pt>
                <c:pt idx="348">
                  <c:v>349</c:v>
                </c:pt>
                <c:pt idx="349">
                  <c:v>350</c:v>
                </c:pt>
                <c:pt idx="350">
                  <c:v>351</c:v>
                </c:pt>
                <c:pt idx="351">
                  <c:v>352</c:v>
                </c:pt>
                <c:pt idx="352">
                  <c:v>353</c:v>
                </c:pt>
                <c:pt idx="353">
                  <c:v>354</c:v>
                </c:pt>
                <c:pt idx="354">
                  <c:v>355</c:v>
                </c:pt>
                <c:pt idx="355">
                  <c:v>356</c:v>
                </c:pt>
                <c:pt idx="356">
                  <c:v>357</c:v>
                </c:pt>
                <c:pt idx="357">
                  <c:v>358</c:v>
                </c:pt>
                <c:pt idx="358">
                  <c:v>359</c:v>
                </c:pt>
                <c:pt idx="359">
                  <c:v>360</c:v>
                </c:pt>
                <c:pt idx="360">
                  <c:v>361</c:v>
                </c:pt>
                <c:pt idx="361">
                  <c:v>362</c:v>
                </c:pt>
                <c:pt idx="362">
                  <c:v>363</c:v>
                </c:pt>
                <c:pt idx="363">
                  <c:v>364</c:v>
                </c:pt>
                <c:pt idx="364">
                  <c:v>365</c:v>
                </c:pt>
                <c:pt idx="365">
                  <c:v>366</c:v>
                </c:pt>
                <c:pt idx="366">
                  <c:v>367</c:v>
                </c:pt>
                <c:pt idx="367">
                  <c:v>368</c:v>
                </c:pt>
                <c:pt idx="368">
                  <c:v>369</c:v>
                </c:pt>
                <c:pt idx="369">
                  <c:v>370</c:v>
                </c:pt>
                <c:pt idx="370">
                  <c:v>371</c:v>
                </c:pt>
                <c:pt idx="371">
                  <c:v>372</c:v>
                </c:pt>
                <c:pt idx="372">
                  <c:v>373</c:v>
                </c:pt>
                <c:pt idx="373">
                  <c:v>374</c:v>
                </c:pt>
                <c:pt idx="374">
                  <c:v>375</c:v>
                </c:pt>
                <c:pt idx="375">
                  <c:v>376</c:v>
                </c:pt>
                <c:pt idx="376">
                  <c:v>377</c:v>
                </c:pt>
                <c:pt idx="377">
                  <c:v>378</c:v>
                </c:pt>
                <c:pt idx="378">
                  <c:v>379</c:v>
                </c:pt>
                <c:pt idx="379">
                  <c:v>380</c:v>
                </c:pt>
                <c:pt idx="380">
                  <c:v>381</c:v>
                </c:pt>
                <c:pt idx="381">
                  <c:v>382</c:v>
                </c:pt>
                <c:pt idx="382">
                  <c:v>383</c:v>
                </c:pt>
                <c:pt idx="383">
                  <c:v>384</c:v>
                </c:pt>
                <c:pt idx="384">
                  <c:v>385</c:v>
                </c:pt>
                <c:pt idx="385">
                  <c:v>386</c:v>
                </c:pt>
                <c:pt idx="386">
                  <c:v>387</c:v>
                </c:pt>
                <c:pt idx="387">
                  <c:v>388</c:v>
                </c:pt>
                <c:pt idx="388">
                  <c:v>389</c:v>
                </c:pt>
                <c:pt idx="389">
                  <c:v>390</c:v>
                </c:pt>
                <c:pt idx="390">
                  <c:v>391</c:v>
                </c:pt>
                <c:pt idx="391">
                  <c:v>392</c:v>
                </c:pt>
                <c:pt idx="392">
                  <c:v>393</c:v>
                </c:pt>
                <c:pt idx="393">
                  <c:v>394</c:v>
                </c:pt>
                <c:pt idx="394">
                  <c:v>395</c:v>
                </c:pt>
                <c:pt idx="395">
                  <c:v>396</c:v>
                </c:pt>
                <c:pt idx="396">
                  <c:v>397</c:v>
                </c:pt>
                <c:pt idx="397">
                  <c:v>398</c:v>
                </c:pt>
                <c:pt idx="398">
                  <c:v>399</c:v>
                </c:pt>
                <c:pt idx="399">
                  <c:v>400</c:v>
                </c:pt>
                <c:pt idx="400">
                  <c:v>401</c:v>
                </c:pt>
                <c:pt idx="401">
                  <c:v>402</c:v>
                </c:pt>
                <c:pt idx="402">
                  <c:v>403</c:v>
                </c:pt>
                <c:pt idx="403">
                  <c:v>404</c:v>
                </c:pt>
                <c:pt idx="404">
                  <c:v>405</c:v>
                </c:pt>
                <c:pt idx="405">
                  <c:v>406</c:v>
                </c:pt>
                <c:pt idx="406">
                  <c:v>407</c:v>
                </c:pt>
                <c:pt idx="407">
                  <c:v>408</c:v>
                </c:pt>
                <c:pt idx="408">
                  <c:v>409</c:v>
                </c:pt>
                <c:pt idx="409">
                  <c:v>410</c:v>
                </c:pt>
                <c:pt idx="410">
                  <c:v>411</c:v>
                </c:pt>
                <c:pt idx="411">
                  <c:v>412</c:v>
                </c:pt>
                <c:pt idx="412">
                  <c:v>413</c:v>
                </c:pt>
                <c:pt idx="413">
                  <c:v>414</c:v>
                </c:pt>
                <c:pt idx="414">
                  <c:v>415</c:v>
                </c:pt>
                <c:pt idx="415">
                  <c:v>416</c:v>
                </c:pt>
                <c:pt idx="416">
                  <c:v>417</c:v>
                </c:pt>
                <c:pt idx="417">
                  <c:v>418</c:v>
                </c:pt>
                <c:pt idx="418">
                  <c:v>419</c:v>
                </c:pt>
                <c:pt idx="419">
                  <c:v>420</c:v>
                </c:pt>
                <c:pt idx="420">
                  <c:v>421</c:v>
                </c:pt>
                <c:pt idx="421">
                  <c:v>422</c:v>
                </c:pt>
                <c:pt idx="422">
                  <c:v>423</c:v>
                </c:pt>
                <c:pt idx="423">
                  <c:v>424</c:v>
                </c:pt>
                <c:pt idx="424">
                  <c:v>425</c:v>
                </c:pt>
                <c:pt idx="425">
                  <c:v>426</c:v>
                </c:pt>
                <c:pt idx="426">
                  <c:v>427</c:v>
                </c:pt>
                <c:pt idx="427">
                  <c:v>428</c:v>
                </c:pt>
                <c:pt idx="428">
                  <c:v>429</c:v>
                </c:pt>
                <c:pt idx="429">
                  <c:v>430</c:v>
                </c:pt>
                <c:pt idx="430">
                  <c:v>431</c:v>
                </c:pt>
                <c:pt idx="431">
                  <c:v>432</c:v>
                </c:pt>
                <c:pt idx="432">
                  <c:v>433</c:v>
                </c:pt>
                <c:pt idx="433">
                  <c:v>434</c:v>
                </c:pt>
                <c:pt idx="434">
                  <c:v>435</c:v>
                </c:pt>
                <c:pt idx="435">
                  <c:v>436</c:v>
                </c:pt>
                <c:pt idx="436">
                  <c:v>437</c:v>
                </c:pt>
                <c:pt idx="437">
                  <c:v>438</c:v>
                </c:pt>
                <c:pt idx="438">
                  <c:v>439</c:v>
                </c:pt>
                <c:pt idx="439">
                  <c:v>440</c:v>
                </c:pt>
                <c:pt idx="440">
                  <c:v>441</c:v>
                </c:pt>
                <c:pt idx="441">
                  <c:v>442</c:v>
                </c:pt>
                <c:pt idx="442">
                  <c:v>443</c:v>
                </c:pt>
                <c:pt idx="443">
                  <c:v>444</c:v>
                </c:pt>
                <c:pt idx="444">
                  <c:v>445</c:v>
                </c:pt>
                <c:pt idx="445">
                  <c:v>446</c:v>
                </c:pt>
                <c:pt idx="446">
                  <c:v>447</c:v>
                </c:pt>
                <c:pt idx="447">
                  <c:v>448</c:v>
                </c:pt>
                <c:pt idx="448">
                  <c:v>449</c:v>
                </c:pt>
                <c:pt idx="449">
                  <c:v>450</c:v>
                </c:pt>
                <c:pt idx="450">
                  <c:v>451</c:v>
                </c:pt>
                <c:pt idx="451">
                  <c:v>452</c:v>
                </c:pt>
                <c:pt idx="452">
                  <c:v>453</c:v>
                </c:pt>
                <c:pt idx="453">
                  <c:v>454</c:v>
                </c:pt>
                <c:pt idx="454">
                  <c:v>455</c:v>
                </c:pt>
                <c:pt idx="455">
                  <c:v>456</c:v>
                </c:pt>
                <c:pt idx="456">
                  <c:v>457</c:v>
                </c:pt>
                <c:pt idx="457">
                  <c:v>458</c:v>
                </c:pt>
                <c:pt idx="458">
                  <c:v>459</c:v>
                </c:pt>
                <c:pt idx="459">
                  <c:v>460</c:v>
                </c:pt>
                <c:pt idx="460">
                  <c:v>461</c:v>
                </c:pt>
                <c:pt idx="461">
                  <c:v>462</c:v>
                </c:pt>
                <c:pt idx="462">
                  <c:v>463</c:v>
                </c:pt>
                <c:pt idx="463">
                  <c:v>464</c:v>
                </c:pt>
                <c:pt idx="464">
                  <c:v>465</c:v>
                </c:pt>
                <c:pt idx="465">
                  <c:v>466</c:v>
                </c:pt>
                <c:pt idx="466">
                  <c:v>467</c:v>
                </c:pt>
                <c:pt idx="467">
                  <c:v>468</c:v>
                </c:pt>
                <c:pt idx="468">
                  <c:v>469</c:v>
                </c:pt>
                <c:pt idx="469">
                  <c:v>470</c:v>
                </c:pt>
                <c:pt idx="470">
                  <c:v>471</c:v>
                </c:pt>
                <c:pt idx="471">
                  <c:v>472</c:v>
                </c:pt>
                <c:pt idx="472">
                  <c:v>473</c:v>
                </c:pt>
                <c:pt idx="473">
                  <c:v>474</c:v>
                </c:pt>
                <c:pt idx="474">
                  <c:v>475</c:v>
                </c:pt>
                <c:pt idx="475">
                  <c:v>476</c:v>
                </c:pt>
                <c:pt idx="476">
                  <c:v>477</c:v>
                </c:pt>
                <c:pt idx="477">
                  <c:v>478</c:v>
                </c:pt>
                <c:pt idx="478">
                  <c:v>479</c:v>
                </c:pt>
                <c:pt idx="479">
                  <c:v>480</c:v>
                </c:pt>
                <c:pt idx="480">
                  <c:v>481</c:v>
                </c:pt>
                <c:pt idx="481">
                  <c:v>482</c:v>
                </c:pt>
                <c:pt idx="482">
                  <c:v>483</c:v>
                </c:pt>
                <c:pt idx="483">
                  <c:v>484</c:v>
                </c:pt>
                <c:pt idx="484">
                  <c:v>485</c:v>
                </c:pt>
                <c:pt idx="485">
                  <c:v>486</c:v>
                </c:pt>
                <c:pt idx="486">
                  <c:v>487</c:v>
                </c:pt>
                <c:pt idx="487">
                  <c:v>488</c:v>
                </c:pt>
                <c:pt idx="488">
                  <c:v>489</c:v>
                </c:pt>
                <c:pt idx="489">
                  <c:v>490</c:v>
                </c:pt>
                <c:pt idx="490">
                  <c:v>491</c:v>
                </c:pt>
                <c:pt idx="491">
                  <c:v>492</c:v>
                </c:pt>
                <c:pt idx="492">
                  <c:v>493</c:v>
                </c:pt>
                <c:pt idx="493">
                  <c:v>494</c:v>
                </c:pt>
                <c:pt idx="494">
                  <c:v>495</c:v>
                </c:pt>
                <c:pt idx="495">
                  <c:v>496</c:v>
                </c:pt>
                <c:pt idx="496">
                  <c:v>497</c:v>
                </c:pt>
                <c:pt idx="497">
                  <c:v>498</c:v>
                </c:pt>
                <c:pt idx="498">
                  <c:v>499</c:v>
                </c:pt>
                <c:pt idx="499">
                  <c:v>500</c:v>
                </c:pt>
                <c:pt idx="500">
                  <c:v>501</c:v>
                </c:pt>
                <c:pt idx="501">
                  <c:v>502</c:v>
                </c:pt>
                <c:pt idx="502">
                  <c:v>503</c:v>
                </c:pt>
                <c:pt idx="503">
                  <c:v>504</c:v>
                </c:pt>
                <c:pt idx="504">
                  <c:v>505</c:v>
                </c:pt>
                <c:pt idx="505">
                  <c:v>506</c:v>
                </c:pt>
                <c:pt idx="506">
                  <c:v>507</c:v>
                </c:pt>
                <c:pt idx="507">
                  <c:v>508</c:v>
                </c:pt>
                <c:pt idx="508">
                  <c:v>509</c:v>
                </c:pt>
                <c:pt idx="509">
                  <c:v>510</c:v>
                </c:pt>
                <c:pt idx="510">
                  <c:v>511</c:v>
                </c:pt>
                <c:pt idx="511">
                  <c:v>512</c:v>
                </c:pt>
                <c:pt idx="512">
                  <c:v>513</c:v>
                </c:pt>
                <c:pt idx="513">
                  <c:v>514</c:v>
                </c:pt>
                <c:pt idx="514">
                  <c:v>515</c:v>
                </c:pt>
                <c:pt idx="515">
                  <c:v>516</c:v>
                </c:pt>
                <c:pt idx="516">
                  <c:v>517</c:v>
                </c:pt>
                <c:pt idx="517">
                  <c:v>518</c:v>
                </c:pt>
                <c:pt idx="518">
                  <c:v>519</c:v>
                </c:pt>
                <c:pt idx="519">
                  <c:v>520</c:v>
                </c:pt>
                <c:pt idx="520">
                  <c:v>521</c:v>
                </c:pt>
                <c:pt idx="521">
                  <c:v>522</c:v>
                </c:pt>
                <c:pt idx="522">
                  <c:v>523</c:v>
                </c:pt>
                <c:pt idx="523">
                  <c:v>524</c:v>
                </c:pt>
                <c:pt idx="524">
                  <c:v>525</c:v>
                </c:pt>
                <c:pt idx="525">
                  <c:v>526</c:v>
                </c:pt>
                <c:pt idx="526">
                  <c:v>527</c:v>
                </c:pt>
                <c:pt idx="527">
                  <c:v>528</c:v>
                </c:pt>
                <c:pt idx="528">
                  <c:v>529</c:v>
                </c:pt>
                <c:pt idx="529">
                  <c:v>530</c:v>
                </c:pt>
                <c:pt idx="530">
                  <c:v>531</c:v>
                </c:pt>
                <c:pt idx="531">
                  <c:v>532</c:v>
                </c:pt>
                <c:pt idx="532">
                  <c:v>533</c:v>
                </c:pt>
                <c:pt idx="533">
                  <c:v>534</c:v>
                </c:pt>
                <c:pt idx="534">
                  <c:v>535</c:v>
                </c:pt>
                <c:pt idx="535">
                  <c:v>536</c:v>
                </c:pt>
                <c:pt idx="536">
                  <c:v>537</c:v>
                </c:pt>
                <c:pt idx="537">
                  <c:v>538</c:v>
                </c:pt>
                <c:pt idx="538">
                  <c:v>539</c:v>
                </c:pt>
                <c:pt idx="539">
                  <c:v>540</c:v>
                </c:pt>
                <c:pt idx="540">
                  <c:v>541</c:v>
                </c:pt>
                <c:pt idx="541">
                  <c:v>542</c:v>
                </c:pt>
                <c:pt idx="542">
                  <c:v>543</c:v>
                </c:pt>
                <c:pt idx="543">
                  <c:v>544</c:v>
                </c:pt>
                <c:pt idx="544">
                  <c:v>545</c:v>
                </c:pt>
                <c:pt idx="545">
                  <c:v>546</c:v>
                </c:pt>
                <c:pt idx="546">
                  <c:v>547</c:v>
                </c:pt>
                <c:pt idx="547">
                  <c:v>548</c:v>
                </c:pt>
                <c:pt idx="548">
                  <c:v>549</c:v>
                </c:pt>
                <c:pt idx="549">
                  <c:v>550</c:v>
                </c:pt>
                <c:pt idx="550">
                  <c:v>551</c:v>
                </c:pt>
                <c:pt idx="551">
                  <c:v>552</c:v>
                </c:pt>
                <c:pt idx="552">
                  <c:v>553</c:v>
                </c:pt>
                <c:pt idx="553">
                  <c:v>554</c:v>
                </c:pt>
                <c:pt idx="554">
                  <c:v>555</c:v>
                </c:pt>
                <c:pt idx="555">
                  <c:v>556</c:v>
                </c:pt>
                <c:pt idx="556">
                  <c:v>557</c:v>
                </c:pt>
                <c:pt idx="557">
                  <c:v>558</c:v>
                </c:pt>
                <c:pt idx="558">
                  <c:v>559</c:v>
                </c:pt>
                <c:pt idx="559">
                  <c:v>560</c:v>
                </c:pt>
                <c:pt idx="560">
                  <c:v>561</c:v>
                </c:pt>
                <c:pt idx="561">
                  <c:v>562</c:v>
                </c:pt>
                <c:pt idx="562">
                  <c:v>563</c:v>
                </c:pt>
                <c:pt idx="563">
                  <c:v>564</c:v>
                </c:pt>
                <c:pt idx="564">
                  <c:v>565</c:v>
                </c:pt>
                <c:pt idx="565">
                  <c:v>566</c:v>
                </c:pt>
                <c:pt idx="566">
                  <c:v>567</c:v>
                </c:pt>
                <c:pt idx="567">
                  <c:v>568</c:v>
                </c:pt>
                <c:pt idx="568">
                  <c:v>569</c:v>
                </c:pt>
                <c:pt idx="569">
                  <c:v>570</c:v>
                </c:pt>
                <c:pt idx="570">
                  <c:v>571</c:v>
                </c:pt>
                <c:pt idx="571">
                  <c:v>572</c:v>
                </c:pt>
                <c:pt idx="572">
                  <c:v>573</c:v>
                </c:pt>
                <c:pt idx="573">
                  <c:v>574</c:v>
                </c:pt>
                <c:pt idx="574">
                  <c:v>575</c:v>
                </c:pt>
                <c:pt idx="575">
                  <c:v>576</c:v>
                </c:pt>
                <c:pt idx="576">
                  <c:v>577</c:v>
                </c:pt>
                <c:pt idx="577">
                  <c:v>578</c:v>
                </c:pt>
                <c:pt idx="578">
                  <c:v>579</c:v>
                </c:pt>
                <c:pt idx="579">
                  <c:v>580</c:v>
                </c:pt>
                <c:pt idx="580">
                  <c:v>581</c:v>
                </c:pt>
                <c:pt idx="581">
                  <c:v>582</c:v>
                </c:pt>
                <c:pt idx="582">
                  <c:v>583</c:v>
                </c:pt>
                <c:pt idx="583">
                  <c:v>584</c:v>
                </c:pt>
                <c:pt idx="584">
                  <c:v>585</c:v>
                </c:pt>
                <c:pt idx="585">
                  <c:v>586</c:v>
                </c:pt>
                <c:pt idx="586">
                  <c:v>587</c:v>
                </c:pt>
                <c:pt idx="587">
                  <c:v>588</c:v>
                </c:pt>
                <c:pt idx="588">
                  <c:v>589</c:v>
                </c:pt>
                <c:pt idx="589">
                  <c:v>590</c:v>
                </c:pt>
                <c:pt idx="590">
                  <c:v>591</c:v>
                </c:pt>
                <c:pt idx="591">
                  <c:v>592</c:v>
                </c:pt>
                <c:pt idx="592">
                  <c:v>593</c:v>
                </c:pt>
                <c:pt idx="593">
                  <c:v>594</c:v>
                </c:pt>
                <c:pt idx="594">
                  <c:v>595</c:v>
                </c:pt>
                <c:pt idx="595">
                  <c:v>596</c:v>
                </c:pt>
                <c:pt idx="596">
                  <c:v>597</c:v>
                </c:pt>
                <c:pt idx="597">
                  <c:v>598</c:v>
                </c:pt>
                <c:pt idx="598">
                  <c:v>599</c:v>
                </c:pt>
                <c:pt idx="599">
                  <c:v>600</c:v>
                </c:pt>
                <c:pt idx="600">
                  <c:v>601</c:v>
                </c:pt>
                <c:pt idx="601">
                  <c:v>602</c:v>
                </c:pt>
                <c:pt idx="602">
                  <c:v>603</c:v>
                </c:pt>
                <c:pt idx="603">
                  <c:v>604</c:v>
                </c:pt>
                <c:pt idx="604">
                  <c:v>605</c:v>
                </c:pt>
                <c:pt idx="605">
                  <c:v>606</c:v>
                </c:pt>
                <c:pt idx="606">
                  <c:v>607</c:v>
                </c:pt>
                <c:pt idx="607">
                  <c:v>608</c:v>
                </c:pt>
                <c:pt idx="608">
                  <c:v>609</c:v>
                </c:pt>
                <c:pt idx="609">
                  <c:v>610</c:v>
                </c:pt>
                <c:pt idx="610">
                  <c:v>611</c:v>
                </c:pt>
                <c:pt idx="611">
                  <c:v>612</c:v>
                </c:pt>
                <c:pt idx="612">
                  <c:v>613</c:v>
                </c:pt>
                <c:pt idx="613">
                  <c:v>614</c:v>
                </c:pt>
                <c:pt idx="614">
                  <c:v>615</c:v>
                </c:pt>
                <c:pt idx="615">
                  <c:v>616</c:v>
                </c:pt>
                <c:pt idx="616">
                  <c:v>617</c:v>
                </c:pt>
                <c:pt idx="617">
                  <c:v>618</c:v>
                </c:pt>
                <c:pt idx="618">
                  <c:v>619</c:v>
                </c:pt>
                <c:pt idx="619">
                  <c:v>620</c:v>
                </c:pt>
                <c:pt idx="620">
                  <c:v>621</c:v>
                </c:pt>
                <c:pt idx="621">
                  <c:v>622</c:v>
                </c:pt>
                <c:pt idx="622">
                  <c:v>623</c:v>
                </c:pt>
                <c:pt idx="623">
                  <c:v>624</c:v>
                </c:pt>
                <c:pt idx="624">
                  <c:v>625</c:v>
                </c:pt>
                <c:pt idx="625">
                  <c:v>626</c:v>
                </c:pt>
                <c:pt idx="626">
                  <c:v>627</c:v>
                </c:pt>
                <c:pt idx="627">
                  <c:v>628</c:v>
                </c:pt>
                <c:pt idx="628">
                  <c:v>629</c:v>
                </c:pt>
                <c:pt idx="629">
                  <c:v>630</c:v>
                </c:pt>
                <c:pt idx="630">
                  <c:v>631</c:v>
                </c:pt>
                <c:pt idx="631">
                  <c:v>632</c:v>
                </c:pt>
                <c:pt idx="632">
                  <c:v>633</c:v>
                </c:pt>
                <c:pt idx="633">
                  <c:v>634</c:v>
                </c:pt>
                <c:pt idx="634">
                  <c:v>635</c:v>
                </c:pt>
                <c:pt idx="635">
                  <c:v>636</c:v>
                </c:pt>
                <c:pt idx="636">
                  <c:v>637</c:v>
                </c:pt>
                <c:pt idx="637">
                  <c:v>638</c:v>
                </c:pt>
                <c:pt idx="638">
                  <c:v>639</c:v>
                </c:pt>
                <c:pt idx="639">
                  <c:v>640</c:v>
                </c:pt>
                <c:pt idx="640">
                  <c:v>641</c:v>
                </c:pt>
                <c:pt idx="641">
                  <c:v>642</c:v>
                </c:pt>
                <c:pt idx="642">
                  <c:v>643</c:v>
                </c:pt>
                <c:pt idx="643">
                  <c:v>644</c:v>
                </c:pt>
                <c:pt idx="644">
                  <c:v>645</c:v>
                </c:pt>
                <c:pt idx="645">
                  <c:v>646</c:v>
                </c:pt>
                <c:pt idx="646">
                  <c:v>647</c:v>
                </c:pt>
                <c:pt idx="647">
                  <c:v>648</c:v>
                </c:pt>
                <c:pt idx="648">
                  <c:v>649</c:v>
                </c:pt>
                <c:pt idx="649">
                  <c:v>650</c:v>
                </c:pt>
                <c:pt idx="650">
                  <c:v>651</c:v>
                </c:pt>
                <c:pt idx="651">
                  <c:v>652</c:v>
                </c:pt>
                <c:pt idx="652">
                  <c:v>653</c:v>
                </c:pt>
                <c:pt idx="653">
                  <c:v>654</c:v>
                </c:pt>
                <c:pt idx="654">
                  <c:v>655</c:v>
                </c:pt>
                <c:pt idx="655">
                  <c:v>656</c:v>
                </c:pt>
                <c:pt idx="656">
                  <c:v>657</c:v>
                </c:pt>
                <c:pt idx="657">
                  <c:v>658</c:v>
                </c:pt>
                <c:pt idx="658">
                  <c:v>659</c:v>
                </c:pt>
                <c:pt idx="659">
                  <c:v>660</c:v>
                </c:pt>
                <c:pt idx="660">
                  <c:v>661</c:v>
                </c:pt>
                <c:pt idx="661">
                  <c:v>662</c:v>
                </c:pt>
                <c:pt idx="662">
                  <c:v>663</c:v>
                </c:pt>
                <c:pt idx="663">
                  <c:v>664</c:v>
                </c:pt>
                <c:pt idx="664">
                  <c:v>665</c:v>
                </c:pt>
                <c:pt idx="665">
                  <c:v>666</c:v>
                </c:pt>
                <c:pt idx="666">
                  <c:v>667</c:v>
                </c:pt>
                <c:pt idx="667">
                  <c:v>668</c:v>
                </c:pt>
                <c:pt idx="668">
                  <c:v>669</c:v>
                </c:pt>
                <c:pt idx="669">
                  <c:v>670</c:v>
                </c:pt>
                <c:pt idx="670">
                  <c:v>671</c:v>
                </c:pt>
                <c:pt idx="671">
                  <c:v>672</c:v>
                </c:pt>
                <c:pt idx="672">
                  <c:v>673</c:v>
                </c:pt>
                <c:pt idx="673">
                  <c:v>674</c:v>
                </c:pt>
                <c:pt idx="674">
                  <c:v>675</c:v>
                </c:pt>
                <c:pt idx="675">
                  <c:v>676</c:v>
                </c:pt>
                <c:pt idx="676">
                  <c:v>677</c:v>
                </c:pt>
                <c:pt idx="677">
                  <c:v>678</c:v>
                </c:pt>
                <c:pt idx="678">
                  <c:v>679</c:v>
                </c:pt>
                <c:pt idx="679">
                  <c:v>680</c:v>
                </c:pt>
                <c:pt idx="680">
                  <c:v>681</c:v>
                </c:pt>
                <c:pt idx="681">
                  <c:v>682</c:v>
                </c:pt>
                <c:pt idx="682">
                  <c:v>683</c:v>
                </c:pt>
                <c:pt idx="683">
                  <c:v>684</c:v>
                </c:pt>
                <c:pt idx="684">
                  <c:v>685</c:v>
                </c:pt>
                <c:pt idx="685">
                  <c:v>686</c:v>
                </c:pt>
                <c:pt idx="686">
                  <c:v>687</c:v>
                </c:pt>
                <c:pt idx="687">
                  <c:v>688</c:v>
                </c:pt>
                <c:pt idx="688">
                  <c:v>689</c:v>
                </c:pt>
                <c:pt idx="689">
                  <c:v>690</c:v>
                </c:pt>
                <c:pt idx="690">
                  <c:v>691</c:v>
                </c:pt>
                <c:pt idx="691">
                  <c:v>692</c:v>
                </c:pt>
                <c:pt idx="692">
                  <c:v>693</c:v>
                </c:pt>
                <c:pt idx="693">
                  <c:v>694</c:v>
                </c:pt>
                <c:pt idx="694">
                  <c:v>695</c:v>
                </c:pt>
                <c:pt idx="695">
                  <c:v>696</c:v>
                </c:pt>
                <c:pt idx="696">
                  <c:v>697</c:v>
                </c:pt>
                <c:pt idx="697">
                  <c:v>698</c:v>
                </c:pt>
                <c:pt idx="698">
                  <c:v>699</c:v>
                </c:pt>
                <c:pt idx="699">
                  <c:v>700</c:v>
                </c:pt>
                <c:pt idx="700">
                  <c:v>701</c:v>
                </c:pt>
                <c:pt idx="701">
                  <c:v>702</c:v>
                </c:pt>
                <c:pt idx="702">
                  <c:v>703</c:v>
                </c:pt>
                <c:pt idx="703">
                  <c:v>704</c:v>
                </c:pt>
                <c:pt idx="704">
                  <c:v>705</c:v>
                </c:pt>
                <c:pt idx="705">
                  <c:v>706</c:v>
                </c:pt>
                <c:pt idx="706">
                  <c:v>707</c:v>
                </c:pt>
                <c:pt idx="707">
                  <c:v>708</c:v>
                </c:pt>
                <c:pt idx="708">
                  <c:v>709</c:v>
                </c:pt>
                <c:pt idx="709">
                  <c:v>710</c:v>
                </c:pt>
                <c:pt idx="710">
                  <c:v>711</c:v>
                </c:pt>
                <c:pt idx="711">
                  <c:v>712</c:v>
                </c:pt>
                <c:pt idx="712">
                  <c:v>713</c:v>
                </c:pt>
                <c:pt idx="713">
                  <c:v>714</c:v>
                </c:pt>
                <c:pt idx="714">
                  <c:v>715</c:v>
                </c:pt>
                <c:pt idx="715">
                  <c:v>716</c:v>
                </c:pt>
                <c:pt idx="716">
                  <c:v>717</c:v>
                </c:pt>
                <c:pt idx="717">
                  <c:v>718</c:v>
                </c:pt>
                <c:pt idx="718">
                  <c:v>719</c:v>
                </c:pt>
                <c:pt idx="719">
                  <c:v>720</c:v>
                </c:pt>
                <c:pt idx="720">
                  <c:v>721</c:v>
                </c:pt>
                <c:pt idx="721">
                  <c:v>722</c:v>
                </c:pt>
                <c:pt idx="722">
                  <c:v>723</c:v>
                </c:pt>
                <c:pt idx="723">
                  <c:v>724</c:v>
                </c:pt>
                <c:pt idx="724">
                  <c:v>725</c:v>
                </c:pt>
                <c:pt idx="725">
                  <c:v>726</c:v>
                </c:pt>
                <c:pt idx="726">
                  <c:v>727</c:v>
                </c:pt>
                <c:pt idx="727">
                  <c:v>728</c:v>
                </c:pt>
                <c:pt idx="728">
                  <c:v>729</c:v>
                </c:pt>
                <c:pt idx="729">
                  <c:v>730</c:v>
                </c:pt>
                <c:pt idx="730">
                  <c:v>731</c:v>
                </c:pt>
                <c:pt idx="731">
                  <c:v>732</c:v>
                </c:pt>
                <c:pt idx="732">
                  <c:v>733</c:v>
                </c:pt>
                <c:pt idx="733">
                  <c:v>734</c:v>
                </c:pt>
                <c:pt idx="734">
                  <c:v>735</c:v>
                </c:pt>
                <c:pt idx="735">
                  <c:v>736</c:v>
                </c:pt>
                <c:pt idx="736">
                  <c:v>737</c:v>
                </c:pt>
                <c:pt idx="737">
                  <c:v>738</c:v>
                </c:pt>
                <c:pt idx="738">
                  <c:v>739</c:v>
                </c:pt>
                <c:pt idx="739">
                  <c:v>740</c:v>
                </c:pt>
                <c:pt idx="740">
                  <c:v>741</c:v>
                </c:pt>
                <c:pt idx="741">
                  <c:v>742</c:v>
                </c:pt>
                <c:pt idx="742">
                  <c:v>743</c:v>
                </c:pt>
                <c:pt idx="743">
                  <c:v>744</c:v>
                </c:pt>
                <c:pt idx="744">
                  <c:v>745</c:v>
                </c:pt>
                <c:pt idx="745">
                  <c:v>746</c:v>
                </c:pt>
                <c:pt idx="746">
                  <c:v>747</c:v>
                </c:pt>
                <c:pt idx="747">
                  <c:v>748</c:v>
                </c:pt>
                <c:pt idx="748">
                  <c:v>749</c:v>
                </c:pt>
                <c:pt idx="749">
                  <c:v>750</c:v>
                </c:pt>
                <c:pt idx="750">
                  <c:v>751</c:v>
                </c:pt>
                <c:pt idx="751">
                  <c:v>752</c:v>
                </c:pt>
                <c:pt idx="752">
                  <c:v>753</c:v>
                </c:pt>
                <c:pt idx="753">
                  <c:v>754</c:v>
                </c:pt>
                <c:pt idx="754">
                  <c:v>755</c:v>
                </c:pt>
                <c:pt idx="755">
                  <c:v>756</c:v>
                </c:pt>
                <c:pt idx="756">
                  <c:v>757</c:v>
                </c:pt>
                <c:pt idx="757">
                  <c:v>758</c:v>
                </c:pt>
                <c:pt idx="758">
                  <c:v>759</c:v>
                </c:pt>
                <c:pt idx="759">
                  <c:v>760</c:v>
                </c:pt>
                <c:pt idx="760">
                  <c:v>761</c:v>
                </c:pt>
                <c:pt idx="761">
                  <c:v>762</c:v>
                </c:pt>
                <c:pt idx="762">
                  <c:v>763</c:v>
                </c:pt>
                <c:pt idx="763">
                  <c:v>764</c:v>
                </c:pt>
                <c:pt idx="764">
                  <c:v>765</c:v>
                </c:pt>
                <c:pt idx="765">
                  <c:v>766</c:v>
                </c:pt>
                <c:pt idx="766">
                  <c:v>767</c:v>
                </c:pt>
                <c:pt idx="767">
                  <c:v>768</c:v>
                </c:pt>
                <c:pt idx="768">
                  <c:v>769</c:v>
                </c:pt>
                <c:pt idx="769">
                  <c:v>770</c:v>
                </c:pt>
                <c:pt idx="770">
                  <c:v>771</c:v>
                </c:pt>
                <c:pt idx="771">
                  <c:v>772</c:v>
                </c:pt>
                <c:pt idx="772">
                  <c:v>773</c:v>
                </c:pt>
                <c:pt idx="773">
                  <c:v>774</c:v>
                </c:pt>
                <c:pt idx="774">
                  <c:v>775</c:v>
                </c:pt>
                <c:pt idx="775">
                  <c:v>776</c:v>
                </c:pt>
                <c:pt idx="776">
                  <c:v>777</c:v>
                </c:pt>
                <c:pt idx="777">
                  <c:v>778</c:v>
                </c:pt>
                <c:pt idx="778">
                  <c:v>779</c:v>
                </c:pt>
                <c:pt idx="779">
                  <c:v>780</c:v>
                </c:pt>
                <c:pt idx="780">
                  <c:v>781</c:v>
                </c:pt>
                <c:pt idx="781">
                  <c:v>782</c:v>
                </c:pt>
                <c:pt idx="782">
                  <c:v>783</c:v>
                </c:pt>
                <c:pt idx="783">
                  <c:v>784</c:v>
                </c:pt>
                <c:pt idx="784">
                  <c:v>785</c:v>
                </c:pt>
                <c:pt idx="785">
                  <c:v>786</c:v>
                </c:pt>
                <c:pt idx="786">
                  <c:v>787</c:v>
                </c:pt>
                <c:pt idx="787">
                  <c:v>788</c:v>
                </c:pt>
                <c:pt idx="788">
                  <c:v>789</c:v>
                </c:pt>
                <c:pt idx="789">
                  <c:v>790</c:v>
                </c:pt>
                <c:pt idx="790">
                  <c:v>791</c:v>
                </c:pt>
                <c:pt idx="791">
                  <c:v>792</c:v>
                </c:pt>
                <c:pt idx="792">
                  <c:v>793</c:v>
                </c:pt>
                <c:pt idx="793">
                  <c:v>794</c:v>
                </c:pt>
                <c:pt idx="794">
                  <c:v>795</c:v>
                </c:pt>
                <c:pt idx="795">
                  <c:v>796</c:v>
                </c:pt>
                <c:pt idx="796">
                  <c:v>797</c:v>
                </c:pt>
                <c:pt idx="797">
                  <c:v>798</c:v>
                </c:pt>
                <c:pt idx="798">
                  <c:v>799</c:v>
                </c:pt>
                <c:pt idx="799">
                  <c:v>800</c:v>
                </c:pt>
                <c:pt idx="800">
                  <c:v>801</c:v>
                </c:pt>
                <c:pt idx="801">
                  <c:v>802</c:v>
                </c:pt>
                <c:pt idx="802">
                  <c:v>803</c:v>
                </c:pt>
                <c:pt idx="803">
                  <c:v>804</c:v>
                </c:pt>
                <c:pt idx="804">
                  <c:v>805</c:v>
                </c:pt>
                <c:pt idx="805">
                  <c:v>806</c:v>
                </c:pt>
                <c:pt idx="806">
                  <c:v>807</c:v>
                </c:pt>
                <c:pt idx="807">
                  <c:v>808</c:v>
                </c:pt>
                <c:pt idx="808">
                  <c:v>809</c:v>
                </c:pt>
                <c:pt idx="809">
                  <c:v>810</c:v>
                </c:pt>
                <c:pt idx="810">
                  <c:v>811</c:v>
                </c:pt>
                <c:pt idx="811">
                  <c:v>812</c:v>
                </c:pt>
                <c:pt idx="812">
                  <c:v>813</c:v>
                </c:pt>
                <c:pt idx="813">
                  <c:v>814</c:v>
                </c:pt>
                <c:pt idx="814">
                  <c:v>815</c:v>
                </c:pt>
                <c:pt idx="815">
                  <c:v>816</c:v>
                </c:pt>
                <c:pt idx="816">
                  <c:v>817</c:v>
                </c:pt>
                <c:pt idx="817">
                  <c:v>818</c:v>
                </c:pt>
                <c:pt idx="818">
                  <c:v>819</c:v>
                </c:pt>
                <c:pt idx="819">
                  <c:v>820</c:v>
                </c:pt>
                <c:pt idx="820">
                  <c:v>821</c:v>
                </c:pt>
                <c:pt idx="821">
                  <c:v>822</c:v>
                </c:pt>
                <c:pt idx="822">
                  <c:v>823</c:v>
                </c:pt>
                <c:pt idx="823">
                  <c:v>824</c:v>
                </c:pt>
                <c:pt idx="824">
                  <c:v>825</c:v>
                </c:pt>
                <c:pt idx="825">
                  <c:v>826</c:v>
                </c:pt>
                <c:pt idx="826">
                  <c:v>827</c:v>
                </c:pt>
                <c:pt idx="827">
                  <c:v>828</c:v>
                </c:pt>
                <c:pt idx="828">
                  <c:v>829</c:v>
                </c:pt>
                <c:pt idx="829">
                  <c:v>830</c:v>
                </c:pt>
                <c:pt idx="830">
                  <c:v>831</c:v>
                </c:pt>
                <c:pt idx="831">
                  <c:v>832</c:v>
                </c:pt>
                <c:pt idx="832">
                  <c:v>833</c:v>
                </c:pt>
                <c:pt idx="833">
                  <c:v>834</c:v>
                </c:pt>
                <c:pt idx="834">
                  <c:v>835</c:v>
                </c:pt>
                <c:pt idx="835">
                  <c:v>836</c:v>
                </c:pt>
                <c:pt idx="836">
                  <c:v>837</c:v>
                </c:pt>
                <c:pt idx="837">
                  <c:v>838</c:v>
                </c:pt>
                <c:pt idx="838">
                  <c:v>839</c:v>
                </c:pt>
                <c:pt idx="839">
                  <c:v>840</c:v>
                </c:pt>
                <c:pt idx="840">
                  <c:v>841</c:v>
                </c:pt>
                <c:pt idx="841">
                  <c:v>842</c:v>
                </c:pt>
                <c:pt idx="842">
                  <c:v>843</c:v>
                </c:pt>
                <c:pt idx="843">
                  <c:v>844</c:v>
                </c:pt>
                <c:pt idx="844">
                  <c:v>845</c:v>
                </c:pt>
                <c:pt idx="845">
                  <c:v>846</c:v>
                </c:pt>
                <c:pt idx="846">
                  <c:v>847</c:v>
                </c:pt>
                <c:pt idx="847">
                  <c:v>848</c:v>
                </c:pt>
                <c:pt idx="848">
                  <c:v>849</c:v>
                </c:pt>
                <c:pt idx="849">
                  <c:v>850</c:v>
                </c:pt>
                <c:pt idx="850">
                  <c:v>851</c:v>
                </c:pt>
                <c:pt idx="851">
                  <c:v>852</c:v>
                </c:pt>
                <c:pt idx="852">
                  <c:v>853</c:v>
                </c:pt>
                <c:pt idx="853">
                  <c:v>854</c:v>
                </c:pt>
                <c:pt idx="854">
                  <c:v>855</c:v>
                </c:pt>
                <c:pt idx="855">
                  <c:v>856</c:v>
                </c:pt>
                <c:pt idx="856">
                  <c:v>857</c:v>
                </c:pt>
                <c:pt idx="857">
                  <c:v>858</c:v>
                </c:pt>
                <c:pt idx="858">
                  <c:v>859</c:v>
                </c:pt>
                <c:pt idx="859">
                  <c:v>860</c:v>
                </c:pt>
                <c:pt idx="860">
                  <c:v>861</c:v>
                </c:pt>
                <c:pt idx="861">
                  <c:v>862</c:v>
                </c:pt>
                <c:pt idx="862">
                  <c:v>863</c:v>
                </c:pt>
                <c:pt idx="863">
                  <c:v>864</c:v>
                </c:pt>
                <c:pt idx="864">
                  <c:v>865</c:v>
                </c:pt>
                <c:pt idx="865">
                  <c:v>866</c:v>
                </c:pt>
                <c:pt idx="866">
                  <c:v>867</c:v>
                </c:pt>
                <c:pt idx="867">
                  <c:v>868</c:v>
                </c:pt>
                <c:pt idx="868">
                  <c:v>869</c:v>
                </c:pt>
                <c:pt idx="869">
                  <c:v>870</c:v>
                </c:pt>
                <c:pt idx="870">
                  <c:v>871</c:v>
                </c:pt>
                <c:pt idx="871">
                  <c:v>872</c:v>
                </c:pt>
                <c:pt idx="872">
                  <c:v>873</c:v>
                </c:pt>
                <c:pt idx="873">
                  <c:v>874</c:v>
                </c:pt>
                <c:pt idx="874">
                  <c:v>875</c:v>
                </c:pt>
                <c:pt idx="875">
                  <c:v>876</c:v>
                </c:pt>
                <c:pt idx="876">
                  <c:v>877</c:v>
                </c:pt>
                <c:pt idx="877">
                  <c:v>878</c:v>
                </c:pt>
                <c:pt idx="878">
                  <c:v>879</c:v>
                </c:pt>
                <c:pt idx="879">
                  <c:v>880</c:v>
                </c:pt>
                <c:pt idx="880">
                  <c:v>881</c:v>
                </c:pt>
                <c:pt idx="881">
                  <c:v>882</c:v>
                </c:pt>
                <c:pt idx="882">
                  <c:v>883</c:v>
                </c:pt>
                <c:pt idx="883">
                  <c:v>884</c:v>
                </c:pt>
                <c:pt idx="884">
                  <c:v>885</c:v>
                </c:pt>
                <c:pt idx="885">
                  <c:v>886</c:v>
                </c:pt>
                <c:pt idx="886">
                  <c:v>887</c:v>
                </c:pt>
                <c:pt idx="887">
                  <c:v>888</c:v>
                </c:pt>
                <c:pt idx="888">
                  <c:v>889</c:v>
                </c:pt>
                <c:pt idx="889">
                  <c:v>890</c:v>
                </c:pt>
                <c:pt idx="890">
                  <c:v>891</c:v>
                </c:pt>
                <c:pt idx="891">
                  <c:v>892</c:v>
                </c:pt>
                <c:pt idx="892">
                  <c:v>893</c:v>
                </c:pt>
                <c:pt idx="893">
                  <c:v>894</c:v>
                </c:pt>
                <c:pt idx="894">
                  <c:v>895</c:v>
                </c:pt>
                <c:pt idx="895">
                  <c:v>896</c:v>
                </c:pt>
                <c:pt idx="896">
                  <c:v>897</c:v>
                </c:pt>
                <c:pt idx="897">
                  <c:v>898</c:v>
                </c:pt>
                <c:pt idx="898">
                  <c:v>899</c:v>
                </c:pt>
                <c:pt idx="899">
                  <c:v>900</c:v>
                </c:pt>
                <c:pt idx="900">
                  <c:v>901</c:v>
                </c:pt>
                <c:pt idx="901">
                  <c:v>902</c:v>
                </c:pt>
                <c:pt idx="902">
                  <c:v>903</c:v>
                </c:pt>
                <c:pt idx="903">
                  <c:v>904</c:v>
                </c:pt>
                <c:pt idx="904">
                  <c:v>905</c:v>
                </c:pt>
              </c:numCache>
            </c:numRef>
          </c:xVal>
          <c:yVal>
            <c:numRef>
              <c:f>'010719'!$H$13:$H$917</c:f>
              <c:numCache>
                <c:formatCode>General</c:formatCode>
                <c:ptCount val="905"/>
                <c:pt idx="0">
                  <c:v>7.2</c:v>
                </c:pt>
                <c:pt idx="1">
                  <c:v>7.31</c:v>
                </c:pt>
                <c:pt idx="2">
                  <c:v>7.4</c:v>
                </c:pt>
                <c:pt idx="3">
                  <c:v>7.51</c:v>
                </c:pt>
                <c:pt idx="4">
                  <c:v>7.64</c:v>
                </c:pt>
                <c:pt idx="5">
                  <c:v>7.75</c:v>
                </c:pt>
                <c:pt idx="6">
                  <c:v>7.85</c:v>
                </c:pt>
                <c:pt idx="7">
                  <c:v>7.94</c:v>
                </c:pt>
                <c:pt idx="8">
                  <c:v>8.0300000000000011</c:v>
                </c:pt>
                <c:pt idx="9">
                  <c:v>8.11</c:v>
                </c:pt>
                <c:pt idx="10">
                  <c:v>8.2000000000000011</c:v>
                </c:pt>
                <c:pt idx="11">
                  <c:v>8.27</c:v>
                </c:pt>
                <c:pt idx="12">
                  <c:v>8.3700000000000028</c:v>
                </c:pt>
                <c:pt idx="13">
                  <c:v>8.52</c:v>
                </c:pt>
                <c:pt idx="14">
                  <c:v>8.69</c:v>
                </c:pt>
                <c:pt idx="15">
                  <c:v>8.8800000000000008</c:v>
                </c:pt>
                <c:pt idx="16">
                  <c:v>9.120000000000001</c:v>
                </c:pt>
                <c:pt idx="17">
                  <c:v>9.3500000000000068</c:v>
                </c:pt>
                <c:pt idx="18">
                  <c:v>9.5500000000000007</c:v>
                </c:pt>
                <c:pt idx="19">
                  <c:v>9.75</c:v>
                </c:pt>
                <c:pt idx="20">
                  <c:v>9.9500000000000028</c:v>
                </c:pt>
                <c:pt idx="21">
                  <c:v>10.15</c:v>
                </c:pt>
                <c:pt idx="22">
                  <c:v>10.350000000000014</c:v>
                </c:pt>
                <c:pt idx="23">
                  <c:v>10.54</c:v>
                </c:pt>
                <c:pt idx="24">
                  <c:v>10.75</c:v>
                </c:pt>
                <c:pt idx="25">
                  <c:v>10.950000000000006</c:v>
                </c:pt>
                <c:pt idx="26">
                  <c:v>11.15</c:v>
                </c:pt>
                <c:pt idx="27">
                  <c:v>11.350000000000014</c:v>
                </c:pt>
                <c:pt idx="28">
                  <c:v>11.55</c:v>
                </c:pt>
                <c:pt idx="29">
                  <c:v>11.75</c:v>
                </c:pt>
                <c:pt idx="30">
                  <c:v>11.97</c:v>
                </c:pt>
                <c:pt idx="31">
                  <c:v>12.22</c:v>
                </c:pt>
                <c:pt idx="32">
                  <c:v>12.450000000000006</c:v>
                </c:pt>
                <c:pt idx="33">
                  <c:v>12.7</c:v>
                </c:pt>
                <c:pt idx="34">
                  <c:v>12.950000000000006</c:v>
                </c:pt>
                <c:pt idx="35">
                  <c:v>13.18</c:v>
                </c:pt>
                <c:pt idx="36">
                  <c:v>13.39</c:v>
                </c:pt>
                <c:pt idx="37">
                  <c:v>13.59</c:v>
                </c:pt>
                <c:pt idx="38">
                  <c:v>13.82</c:v>
                </c:pt>
                <c:pt idx="39">
                  <c:v>14.14</c:v>
                </c:pt>
                <c:pt idx="40">
                  <c:v>14.38</c:v>
                </c:pt>
                <c:pt idx="41">
                  <c:v>14.43</c:v>
                </c:pt>
                <c:pt idx="42">
                  <c:v>14.52</c:v>
                </c:pt>
                <c:pt idx="43">
                  <c:v>14.8</c:v>
                </c:pt>
                <c:pt idx="44">
                  <c:v>15.08</c:v>
                </c:pt>
                <c:pt idx="45">
                  <c:v>15.350000000000014</c:v>
                </c:pt>
                <c:pt idx="46">
                  <c:v>15.65</c:v>
                </c:pt>
                <c:pt idx="47">
                  <c:v>15.870000000000006</c:v>
                </c:pt>
                <c:pt idx="48">
                  <c:v>16</c:v>
                </c:pt>
                <c:pt idx="49">
                  <c:v>16.190000000000001</c:v>
                </c:pt>
                <c:pt idx="50">
                  <c:v>16.45</c:v>
                </c:pt>
                <c:pt idx="51">
                  <c:v>16.630000000000027</c:v>
                </c:pt>
                <c:pt idx="52">
                  <c:v>16.779999999999987</c:v>
                </c:pt>
                <c:pt idx="53">
                  <c:v>16.91</c:v>
                </c:pt>
                <c:pt idx="54">
                  <c:v>16.979999999999986</c:v>
                </c:pt>
                <c:pt idx="55">
                  <c:v>17.059999999999999</c:v>
                </c:pt>
                <c:pt idx="56">
                  <c:v>17.190000000000001</c:v>
                </c:pt>
                <c:pt idx="57">
                  <c:v>17.37</c:v>
                </c:pt>
                <c:pt idx="58">
                  <c:v>17.510000000000005</c:v>
                </c:pt>
                <c:pt idx="59">
                  <c:v>17.62</c:v>
                </c:pt>
                <c:pt idx="60">
                  <c:v>17.72</c:v>
                </c:pt>
                <c:pt idx="61">
                  <c:v>17.760000000000002</c:v>
                </c:pt>
                <c:pt idx="62">
                  <c:v>17.809999999999999</c:v>
                </c:pt>
                <c:pt idx="63">
                  <c:v>17.959999999999987</c:v>
                </c:pt>
                <c:pt idx="64">
                  <c:v>18.23</c:v>
                </c:pt>
                <c:pt idx="65">
                  <c:v>18.52</c:v>
                </c:pt>
                <c:pt idx="66">
                  <c:v>18.71</c:v>
                </c:pt>
                <c:pt idx="67">
                  <c:v>18.779999999999987</c:v>
                </c:pt>
                <c:pt idx="68">
                  <c:v>18.779999999999987</c:v>
                </c:pt>
                <c:pt idx="69">
                  <c:v>18.829999999999988</c:v>
                </c:pt>
                <c:pt idx="70">
                  <c:v>18.87</c:v>
                </c:pt>
                <c:pt idx="71">
                  <c:v>18.979999999999986</c:v>
                </c:pt>
                <c:pt idx="72">
                  <c:v>19.03</c:v>
                </c:pt>
                <c:pt idx="73">
                  <c:v>19.059999999999999</c:v>
                </c:pt>
                <c:pt idx="74">
                  <c:v>19.059999999999999</c:v>
                </c:pt>
                <c:pt idx="75">
                  <c:v>18.89</c:v>
                </c:pt>
                <c:pt idx="76">
                  <c:v>18.690000000000001</c:v>
                </c:pt>
                <c:pt idx="77">
                  <c:v>18.71</c:v>
                </c:pt>
                <c:pt idx="78">
                  <c:v>18.959999999999987</c:v>
                </c:pt>
                <c:pt idx="79">
                  <c:v>19.149999999999999</c:v>
                </c:pt>
                <c:pt idx="80">
                  <c:v>19.18</c:v>
                </c:pt>
                <c:pt idx="81">
                  <c:v>19.16</c:v>
                </c:pt>
                <c:pt idx="82">
                  <c:v>19.110000000000028</c:v>
                </c:pt>
                <c:pt idx="83">
                  <c:v>19.079999999999988</c:v>
                </c:pt>
                <c:pt idx="84">
                  <c:v>19.059999999999999</c:v>
                </c:pt>
                <c:pt idx="85">
                  <c:v>19.04</c:v>
                </c:pt>
                <c:pt idx="86">
                  <c:v>19.03</c:v>
                </c:pt>
                <c:pt idx="87">
                  <c:v>18.989999999999963</c:v>
                </c:pt>
                <c:pt idx="88">
                  <c:v>18.93</c:v>
                </c:pt>
                <c:pt idx="89">
                  <c:v>18.939999999999987</c:v>
                </c:pt>
                <c:pt idx="90">
                  <c:v>18.959999999999987</c:v>
                </c:pt>
                <c:pt idx="91">
                  <c:v>18.959999999999987</c:v>
                </c:pt>
                <c:pt idx="92">
                  <c:v>18.959999999999987</c:v>
                </c:pt>
                <c:pt idx="93">
                  <c:v>18.920000000000002</c:v>
                </c:pt>
                <c:pt idx="94">
                  <c:v>18.88</c:v>
                </c:pt>
                <c:pt idx="95">
                  <c:v>18.87</c:v>
                </c:pt>
                <c:pt idx="96">
                  <c:v>18.809999999999999</c:v>
                </c:pt>
                <c:pt idx="97">
                  <c:v>18.809999999999999</c:v>
                </c:pt>
                <c:pt idx="98">
                  <c:v>18.829999999999988</c:v>
                </c:pt>
                <c:pt idx="99">
                  <c:v>18.88</c:v>
                </c:pt>
                <c:pt idx="100">
                  <c:v>18.93</c:v>
                </c:pt>
                <c:pt idx="101">
                  <c:v>19.02</c:v>
                </c:pt>
                <c:pt idx="102">
                  <c:v>18.97</c:v>
                </c:pt>
                <c:pt idx="103">
                  <c:v>18.75</c:v>
                </c:pt>
                <c:pt idx="104">
                  <c:v>18.829999999999988</c:v>
                </c:pt>
                <c:pt idx="105">
                  <c:v>18.97</c:v>
                </c:pt>
                <c:pt idx="106">
                  <c:v>19.03</c:v>
                </c:pt>
                <c:pt idx="107">
                  <c:v>18.959999999999987</c:v>
                </c:pt>
                <c:pt idx="108">
                  <c:v>18.7</c:v>
                </c:pt>
                <c:pt idx="109">
                  <c:v>18.690000000000001</c:v>
                </c:pt>
                <c:pt idx="110">
                  <c:v>18.79</c:v>
                </c:pt>
                <c:pt idx="111">
                  <c:v>18.8</c:v>
                </c:pt>
                <c:pt idx="112">
                  <c:v>18.73</c:v>
                </c:pt>
                <c:pt idx="113">
                  <c:v>18.68</c:v>
                </c:pt>
                <c:pt idx="114">
                  <c:v>18.739999999999988</c:v>
                </c:pt>
                <c:pt idx="115">
                  <c:v>18.8</c:v>
                </c:pt>
                <c:pt idx="116">
                  <c:v>18.82</c:v>
                </c:pt>
                <c:pt idx="117">
                  <c:v>18.89</c:v>
                </c:pt>
                <c:pt idx="118">
                  <c:v>18.86</c:v>
                </c:pt>
                <c:pt idx="119">
                  <c:v>18.8</c:v>
                </c:pt>
                <c:pt idx="120">
                  <c:v>18.850000000000001</c:v>
                </c:pt>
                <c:pt idx="121">
                  <c:v>18.73</c:v>
                </c:pt>
                <c:pt idx="122">
                  <c:v>18.59</c:v>
                </c:pt>
                <c:pt idx="123">
                  <c:v>18.690000000000001</c:v>
                </c:pt>
                <c:pt idx="124">
                  <c:v>18.73</c:v>
                </c:pt>
                <c:pt idx="125">
                  <c:v>18.75</c:v>
                </c:pt>
                <c:pt idx="126">
                  <c:v>18.79</c:v>
                </c:pt>
                <c:pt idx="127">
                  <c:v>18.739999999999988</c:v>
                </c:pt>
                <c:pt idx="128">
                  <c:v>18.610000000000028</c:v>
                </c:pt>
                <c:pt idx="129">
                  <c:v>18.559999999999999</c:v>
                </c:pt>
                <c:pt idx="130">
                  <c:v>18.53</c:v>
                </c:pt>
                <c:pt idx="131">
                  <c:v>18.52</c:v>
                </c:pt>
                <c:pt idx="132">
                  <c:v>18.55</c:v>
                </c:pt>
                <c:pt idx="133">
                  <c:v>18.66</c:v>
                </c:pt>
                <c:pt idx="134">
                  <c:v>18.7</c:v>
                </c:pt>
                <c:pt idx="135">
                  <c:v>18.7</c:v>
                </c:pt>
                <c:pt idx="136">
                  <c:v>18.739999999999988</c:v>
                </c:pt>
                <c:pt idx="137">
                  <c:v>18.75</c:v>
                </c:pt>
                <c:pt idx="138">
                  <c:v>18.66</c:v>
                </c:pt>
                <c:pt idx="139">
                  <c:v>18.68</c:v>
                </c:pt>
                <c:pt idx="140">
                  <c:v>18.68</c:v>
                </c:pt>
                <c:pt idx="141">
                  <c:v>18.66</c:v>
                </c:pt>
                <c:pt idx="142">
                  <c:v>18.670000000000005</c:v>
                </c:pt>
                <c:pt idx="143">
                  <c:v>18.64</c:v>
                </c:pt>
                <c:pt idx="144">
                  <c:v>18.59</c:v>
                </c:pt>
                <c:pt idx="145">
                  <c:v>18.55</c:v>
                </c:pt>
                <c:pt idx="146">
                  <c:v>18.559999999999999</c:v>
                </c:pt>
                <c:pt idx="147">
                  <c:v>18.62</c:v>
                </c:pt>
                <c:pt idx="148">
                  <c:v>18.66</c:v>
                </c:pt>
                <c:pt idx="149">
                  <c:v>18.7</c:v>
                </c:pt>
                <c:pt idx="150">
                  <c:v>18.72</c:v>
                </c:pt>
                <c:pt idx="151">
                  <c:v>18.66</c:v>
                </c:pt>
                <c:pt idx="152">
                  <c:v>18.59</c:v>
                </c:pt>
                <c:pt idx="153">
                  <c:v>18.55</c:v>
                </c:pt>
                <c:pt idx="154">
                  <c:v>18.53</c:v>
                </c:pt>
                <c:pt idx="155">
                  <c:v>18.54</c:v>
                </c:pt>
                <c:pt idx="156">
                  <c:v>18.52</c:v>
                </c:pt>
                <c:pt idx="157">
                  <c:v>18.479999999999986</c:v>
                </c:pt>
                <c:pt idx="158">
                  <c:v>18.47</c:v>
                </c:pt>
                <c:pt idx="159">
                  <c:v>18.510000000000005</c:v>
                </c:pt>
                <c:pt idx="160">
                  <c:v>18.53</c:v>
                </c:pt>
                <c:pt idx="161">
                  <c:v>18.610000000000028</c:v>
                </c:pt>
                <c:pt idx="162">
                  <c:v>18.66</c:v>
                </c:pt>
                <c:pt idx="163">
                  <c:v>18.739999999999988</c:v>
                </c:pt>
                <c:pt idx="164">
                  <c:v>18.899999999999999</c:v>
                </c:pt>
                <c:pt idx="165">
                  <c:v>18.91</c:v>
                </c:pt>
                <c:pt idx="166">
                  <c:v>18.779999999999987</c:v>
                </c:pt>
                <c:pt idx="167">
                  <c:v>18.829999999999988</c:v>
                </c:pt>
                <c:pt idx="168">
                  <c:v>18.89</c:v>
                </c:pt>
                <c:pt idx="169">
                  <c:v>18.64</c:v>
                </c:pt>
                <c:pt idx="170">
                  <c:v>18.559999999999999</c:v>
                </c:pt>
                <c:pt idx="171">
                  <c:v>18.579999999999988</c:v>
                </c:pt>
                <c:pt idx="172">
                  <c:v>18.459999999999987</c:v>
                </c:pt>
                <c:pt idx="173">
                  <c:v>18.43</c:v>
                </c:pt>
                <c:pt idx="174">
                  <c:v>18.420000000000002</c:v>
                </c:pt>
                <c:pt idx="175">
                  <c:v>18.39</c:v>
                </c:pt>
                <c:pt idx="176">
                  <c:v>18.45</c:v>
                </c:pt>
                <c:pt idx="177">
                  <c:v>18.43</c:v>
                </c:pt>
                <c:pt idx="178">
                  <c:v>18.399999999999999</c:v>
                </c:pt>
                <c:pt idx="179">
                  <c:v>18.38</c:v>
                </c:pt>
                <c:pt idx="180">
                  <c:v>18.32</c:v>
                </c:pt>
                <c:pt idx="181">
                  <c:v>18.309999999999999</c:v>
                </c:pt>
                <c:pt idx="182">
                  <c:v>18.309999999999999</c:v>
                </c:pt>
                <c:pt idx="183">
                  <c:v>18.279999999999987</c:v>
                </c:pt>
                <c:pt idx="184">
                  <c:v>18.329999999999988</c:v>
                </c:pt>
                <c:pt idx="185">
                  <c:v>18.260000000000002</c:v>
                </c:pt>
                <c:pt idx="186">
                  <c:v>18.23</c:v>
                </c:pt>
                <c:pt idx="187">
                  <c:v>18.2</c:v>
                </c:pt>
                <c:pt idx="188">
                  <c:v>18.190000000000001</c:v>
                </c:pt>
                <c:pt idx="189">
                  <c:v>18.18</c:v>
                </c:pt>
                <c:pt idx="190">
                  <c:v>18.170000000000005</c:v>
                </c:pt>
                <c:pt idx="191">
                  <c:v>18.16</c:v>
                </c:pt>
                <c:pt idx="192">
                  <c:v>18.149999999999999</c:v>
                </c:pt>
                <c:pt idx="193">
                  <c:v>18.149999999999999</c:v>
                </c:pt>
                <c:pt idx="194">
                  <c:v>18.130000000000027</c:v>
                </c:pt>
                <c:pt idx="195">
                  <c:v>18.149999999999999</c:v>
                </c:pt>
                <c:pt idx="196">
                  <c:v>18.16</c:v>
                </c:pt>
                <c:pt idx="197">
                  <c:v>18.14</c:v>
                </c:pt>
                <c:pt idx="198">
                  <c:v>18.149999999999999</c:v>
                </c:pt>
                <c:pt idx="199">
                  <c:v>18.16</c:v>
                </c:pt>
                <c:pt idx="200">
                  <c:v>18.18</c:v>
                </c:pt>
                <c:pt idx="201">
                  <c:v>18.190000000000001</c:v>
                </c:pt>
                <c:pt idx="202">
                  <c:v>18.21</c:v>
                </c:pt>
                <c:pt idx="203">
                  <c:v>18.260000000000002</c:v>
                </c:pt>
                <c:pt idx="204">
                  <c:v>18.279999999999987</c:v>
                </c:pt>
                <c:pt idx="205">
                  <c:v>18.329999999999988</c:v>
                </c:pt>
                <c:pt idx="206">
                  <c:v>18.39</c:v>
                </c:pt>
                <c:pt idx="207">
                  <c:v>18.39</c:v>
                </c:pt>
                <c:pt idx="208">
                  <c:v>18.399999999999999</c:v>
                </c:pt>
                <c:pt idx="209">
                  <c:v>18.43</c:v>
                </c:pt>
                <c:pt idx="210">
                  <c:v>18.5</c:v>
                </c:pt>
                <c:pt idx="211">
                  <c:v>18.559999999999999</c:v>
                </c:pt>
                <c:pt idx="212">
                  <c:v>18.579999999999988</c:v>
                </c:pt>
                <c:pt idx="213">
                  <c:v>18.62</c:v>
                </c:pt>
                <c:pt idx="214">
                  <c:v>18.66</c:v>
                </c:pt>
                <c:pt idx="215">
                  <c:v>18.73</c:v>
                </c:pt>
                <c:pt idx="216">
                  <c:v>18.809999999999999</c:v>
                </c:pt>
                <c:pt idx="217">
                  <c:v>18.87</c:v>
                </c:pt>
                <c:pt idx="218">
                  <c:v>18.899999999999999</c:v>
                </c:pt>
                <c:pt idx="219">
                  <c:v>18.959999999999987</c:v>
                </c:pt>
                <c:pt idx="220">
                  <c:v>18.93</c:v>
                </c:pt>
                <c:pt idx="221">
                  <c:v>18.91</c:v>
                </c:pt>
                <c:pt idx="222">
                  <c:v>18.920000000000002</c:v>
                </c:pt>
                <c:pt idx="223">
                  <c:v>18.959999999999987</c:v>
                </c:pt>
                <c:pt idx="224">
                  <c:v>19.010000000000005</c:v>
                </c:pt>
                <c:pt idx="225">
                  <c:v>19.03</c:v>
                </c:pt>
                <c:pt idx="226">
                  <c:v>19.100000000000001</c:v>
                </c:pt>
                <c:pt idx="227">
                  <c:v>19.170000000000005</c:v>
                </c:pt>
                <c:pt idx="228">
                  <c:v>19.22</c:v>
                </c:pt>
                <c:pt idx="229">
                  <c:v>19.25</c:v>
                </c:pt>
                <c:pt idx="230">
                  <c:v>19.260000000000002</c:v>
                </c:pt>
                <c:pt idx="231">
                  <c:v>19.29</c:v>
                </c:pt>
                <c:pt idx="232">
                  <c:v>19.29</c:v>
                </c:pt>
                <c:pt idx="233">
                  <c:v>19.23</c:v>
                </c:pt>
                <c:pt idx="234">
                  <c:v>19.21</c:v>
                </c:pt>
                <c:pt idx="235">
                  <c:v>19.2</c:v>
                </c:pt>
                <c:pt idx="236">
                  <c:v>19.18</c:v>
                </c:pt>
                <c:pt idx="237">
                  <c:v>19.18</c:v>
                </c:pt>
                <c:pt idx="238">
                  <c:v>19.21</c:v>
                </c:pt>
                <c:pt idx="239">
                  <c:v>19.23</c:v>
                </c:pt>
                <c:pt idx="240">
                  <c:v>19.190000000000001</c:v>
                </c:pt>
                <c:pt idx="241">
                  <c:v>19.23</c:v>
                </c:pt>
                <c:pt idx="242">
                  <c:v>19.309999999999999</c:v>
                </c:pt>
                <c:pt idx="243">
                  <c:v>19.399999999999999</c:v>
                </c:pt>
                <c:pt idx="244">
                  <c:v>19.439999999999987</c:v>
                </c:pt>
                <c:pt idx="245">
                  <c:v>19.439999999999987</c:v>
                </c:pt>
                <c:pt idx="246">
                  <c:v>19.45</c:v>
                </c:pt>
                <c:pt idx="247">
                  <c:v>19.439999999999987</c:v>
                </c:pt>
                <c:pt idx="248">
                  <c:v>19.43</c:v>
                </c:pt>
                <c:pt idx="249">
                  <c:v>19.34</c:v>
                </c:pt>
                <c:pt idx="250">
                  <c:v>19.27</c:v>
                </c:pt>
                <c:pt idx="251">
                  <c:v>19.36</c:v>
                </c:pt>
                <c:pt idx="252">
                  <c:v>19.399999999999999</c:v>
                </c:pt>
                <c:pt idx="253">
                  <c:v>19.420000000000002</c:v>
                </c:pt>
                <c:pt idx="254">
                  <c:v>19.43</c:v>
                </c:pt>
                <c:pt idx="255">
                  <c:v>19.459999999999987</c:v>
                </c:pt>
                <c:pt idx="256">
                  <c:v>19.459999999999987</c:v>
                </c:pt>
                <c:pt idx="257">
                  <c:v>19.47</c:v>
                </c:pt>
                <c:pt idx="258">
                  <c:v>19.479999999999986</c:v>
                </c:pt>
                <c:pt idx="259">
                  <c:v>19.479999999999986</c:v>
                </c:pt>
                <c:pt idx="260">
                  <c:v>19.489999999999963</c:v>
                </c:pt>
                <c:pt idx="261">
                  <c:v>19.47</c:v>
                </c:pt>
                <c:pt idx="262">
                  <c:v>19.439999999999987</c:v>
                </c:pt>
                <c:pt idx="263">
                  <c:v>19.43</c:v>
                </c:pt>
                <c:pt idx="264">
                  <c:v>19.459999999999987</c:v>
                </c:pt>
                <c:pt idx="265">
                  <c:v>19.479999999999986</c:v>
                </c:pt>
                <c:pt idx="266">
                  <c:v>19.47</c:v>
                </c:pt>
                <c:pt idx="267">
                  <c:v>19.439999999999987</c:v>
                </c:pt>
                <c:pt idx="268">
                  <c:v>19.43</c:v>
                </c:pt>
                <c:pt idx="269">
                  <c:v>19.439999999999987</c:v>
                </c:pt>
                <c:pt idx="270">
                  <c:v>19.45</c:v>
                </c:pt>
                <c:pt idx="271">
                  <c:v>19.459999999999987</c:v>
                </c:pt>
                <c:pt idx="272">
                  <c:v>19.459999999999987</c:v>
                </c:pt>
                <c:pt idx="273">
                  <c:v>19.47</c:v>
                </c:pt>
                <c:pt idx="274">
                  <c:v>19.479999999999986</c:v>
                </c:pt>
                <c:pt idx="275">
                  <c:v>19.479999999999986</c:v>
                </c:pt>
                <c:pt idx="276">
                  <c:v>19.47</c:v>
                </c:pt>
                <c:pt idx="277">
                  <c:v>19.479999999999986</c:v>
                </c:pt>
                <c:pt idx="278">
                  <c:v>19.5</c:v>
                </c:pt>
                <c:pt idx="279">
                  <c:v>19.5</c:v>
                </c:pt>
                <c:pt idx="280">
                  <c:v>19.5</c:v>
                </c:pt>
                <c:pt idx="281">
                  <c:v>19.489999999999963</c:v>
                </c:pt>
                <c:pt idx="282">
                  <c:v>19.5</c:v>
                </c:pt>
                <c:pt idx="283">
                  <c:v>19.489999999999963</c:v>
                </c:pt>
                <c:pt idx="284">
                  <c:v>19.5</c:v>
                </c:pt>
                <c:pt idx="285">
                  <c:v>19.5</c:v>
                </c:pt>
                <c:pt idx="286">
                  <c:v>19.5</c:v>
                </c:pt>
                <c:pt idx="287">
                  <c:v>19.5</c:v>
                </c:pt>
                <c:pt idx="288">
                  <c:v>19.5</c:v>
                </c:pt>
                <c:pt idx="289">
                  <c:v>19.489999999999963</c:v>
                </c:pt>
                <c:pt idx="290">
                  <c:v>19.5</c:v>
                </c:pt>
                <c:pt idx="291">
                  <c:v>19.5</c:v>
                </c:pt>
                <c:pt idx="292">
                  <c:v>19.5</c:v>
                </c:pt>
                <c:pt idx="293">
                  <c:v>19.489999999999963</c:v>
                </c:pt>
                <c:pt idx="294">
                  <c:v>19.5</c:v>
                </c:pt>
                <c:pt idx="295">
                  <c:v>19.5</c:v>
                </c:pt>
                <c:pt idx="296">
                  <c:v>19.489999999999963</c:v>
                </c:pt>
                <c:pt idx="297">
                  <c:v>19.45</c:v>
                </c:pt>
                <c:pt idx="298">
                  <c:v>19.41</c:v>
                </c:pt>
                <c:pt idx="299">
                  <c:v>19.350000000000001</c:v>
                </c:pt>
                <c:pt idx="300">
                  <c:v>19.329999999999988</c:v>
                </c:pt>
                <c:pt idx="301">
                  <c:v>19.36</c:v>
                </c:pt>
                <c:pt idx="302">
                  <c:v>19.36</c:v>
                </c:pt>
                <c:pt idx="303">
                  <c:v>19.38</c:v>
                </c:pt>
                <c:pt idx="304">
                  <c:v>19.459999999999987</c:v>
                </c:pt>
                <c:pt idx="305">
                  <c:v>19.489999999999963</c:v>
                </c:pt>
                <c:pt idx="306">
                  <c:v>19.5</c:v>
                </c:pt>
                <c:pt idx="307">
                  <c:v>19.510000000000005</c:v>
                </c:pt>
                <c:pt idx="308">
                  <c:v>19.510000000000005</c:v>
                </c:pt>
                <c:pt idx="309">
                  <c:v>19.510000000000005</c:v>
                </c:pt>
                <c:pt idx="310">
                  <c:v>19.52</c:v>
                </c:pt>
                <c:pt idx="311">
                  <c:v>19.52</c:v>
                </c:pt>
                <c:pt idx="312">
                  <c:v>19.52</c:v>
                </c:pt>
                <c:pt idx="313">
                  <c:v>19.52</c:v>
                </c:pt>
                <c:pt idx="314">
                  <c:v>19.510000000000005</c:v>
                </c:pt>
                <c:pt idx="315">
                  <c:v>19.510000000000005</c:v>
                </c:pt>
                <c:pt idx="316">
                  <c:v>19.510000000000005</c:v>
                </c:pt>
                <c:pt idx="317">
                  <c:v>19.510000000000005</c:v>
                </c:pt>
                <c:pt idx="318">
                  <c:v>19.510000000000005</c:v>
                </c:pt>
                <c:pt idx="319">
                  <c:v>19.510000000000005</c:v>
                </c:pt>
                <c:pt idx="320">
                  <c:v>19.510000000000005</c:v>
                </c:pt>
                <c:pt idx="321">
                  <c:v>19.510000000000005</c:v>
                </c:pt>
                <c:pt idx="322">
                  <c:v>19.510000000000005</c:v>
                </c:pt>
                <c:pt idx="323">
                  <c:v>19.510000000000005</c:v>
                </c:pt>
                <c:pt idx="324">
                  <c:v>19.510000000000005</c:v>
                </c:pt>
                <c:pt idx="325">
                  <c:v>19.510000000000005</c:v>
                </c:pt>
                <c:pt idx="326">
                  <c:v>19.510000000000005</c:v>
                </c:pt>
                <c:pt idx="327">
                  <c:v>19.52</c:v>
                </c:pt>
                <c:pt idx="328">
                  <c:v>19.510000000000005</c:v>
                </c:pt>
                <c:pt idx="329">
                  <c:v>19.510000000000005</c:v>
                </c:pt>
                <c:pt idx="330">
                  <c:v>19.52</c:v>
                </c:pt>
                <c:pt idx="331">
                  <c:v>19.52</c:v>
                </c:pt>
                <c:pt idx="332">
                  <c:v>19.52</c:v>
                </c:pt>
                <c:pt idx="333">
                  <c:v>19.52</c:v>
                </c:pt>
                <c:pt idx="334">
                  <c:v>19.52</c:v>
                </c:pt>
                <c:pt idx="335">
                  <c:v>19.52</c:v>
                </c:pt>
                <c:pt idx="336">
                  <c:v>19.52</c:v>
                </c:pt>
                <c:pt idx="337">
                  <c:v>19.52</c:v>
                </c:pt>
                <c:pt idx="338">
                  <c:v>19.52</c:v>
                </c:pt>
                <c:pt idx="339">
                  <c:v>19.52</c:v>
                </c:pt>
                <c:pt idx="340">
                  <c:v>19.52</c:v>
                </c:pt>
                <c:pt idx="341">
                  <c:v>19.52</c:v>
                </c:pt>
                <c:pt idx="342">
                  <c:v>19.510000000000005</c:v>
                </c:pt>
                <c:pt idx="343">
                  <c:v>19.52</c:v>
                </c:pt>
                <c:pt idx="344">
                  <c:v>19.510000000000005</c:v>
                </c:pt>
                <c:pt idx="345">
                  <c:v>19.510000000000005</c:v>
                </c:pt>
                <c:pt idx="346">
                  <c:v>19.510000000000005</c:v>
                </c:pt>
                <c:pt idx="347">
                  <c:v>19.510000000000005</c:v>
                </c:pt>
                <c:pt idx="348">
                  <c:v>19.510000000000005</c:v>
                </c:pt>
                <c:pt idx="349">
                  <c:v>19.510000000000005</c:v>
                </c:pt>
                <c:pt idx="350">
                  <c:v>19.510000000000005</c:v>
                </c:pt>
                <c:pt idx="351">
                  <c:v>19.52</c:v>
                </c:pt>
                <c:pt idx="352">
                  <c:v>19.510000000000005</c:v>
                </c:pt>
                <c:pt idx="353">
                  <c:v>19.52</c:v>
                </c:pt>
                <c:pt idx="354">
                  <c:v>19.510000000000005</c:v>
                </c:pt>
                <c:pt idx="355">
                  <c:v>19.510000000000005</c:v>
                </c:pt>
                <c:pt idx="356">
                  <c:v>19.52</c:v>
                </c:pt>
                <c:pt idx="357">
                  <c:v>19.52</c:v>
                </c:pt>
                <c:pt idx="358">
                  <c:v>19.53</c:v>
                </c:pt>
                <c:pt idx="359">
                  <c:v>19.52</c:v>
                </c:pt>
                <c:pt idx="360">
                  <c:v>19.52</c:v>
                </c:pt>
                <c:pt idx="361">
                  <c:v>19.52</c:v>
                </c:pt>
                <c:pt idx="362">
                  <c:v>19.53</c:v>
                </c:pt>
                <c:pt idx="363">
                  <c:v>19.53</c:v>
                </c:pt>
                <c:pt idx="364">
                  <c:v>19.53</c:v>
                </c:pt>
                <c:pt idx="365">
                  <c:v>19.53</c:v>
                </c:pt>
                <c:pt idx="366">
                  <c:v>19.53</c:v>
                </c:pt>
                <c:pt idx="367">
                  <c:v>19.53</c:v>
                </c:pt>
                <c:pt idx="368">
                  <c:v>19.53</c:v>
                </c:pt>
                <c:pt idx="369">
                  <c:v>19.53</c:v>
                </c:pt>
                <c:pt idx="370">
                  <c:v>19.53</c:v>
                </c:pt>
                <c:pt idx="371">
                  <c:v>19.53</c:v>
                </c:pt>
                <c:pt idx="372">
                  <c:v>19.54</c:v>
                </c:pt>
                <c:pt idx="373">
                  <c:v>19.53</c:v>
                </c:pt>
                <c:pt idx="374">
                  <c:v>19.54</c:v>
                </c:pt>
                <c:pt idx="375">
                  <c:v>19.54</c:v>
                </c:pt>
                <c:pt idx="376">
                  <c:v>19.54</c:v>
                </c:pt>
                <c:pt idx="377">
                  <c:v>19.54</c:v>
                </c:pt>
                <c:pt idx="378">
                  <c:v>19.54</c:v>
                </c:pt>
                <c:pt idx="379">
                  <c:v>19.55</c:v>
                </c:pt>
                <c:pt idx="380">
                  <c:v>19.55</c:v>
                </c:pt>
                <c:pt idx="381">
                  <c:v>19.55</c:v>
                </c:pt>
                <c:pt idx="382">
                  <c:v>19.55</c:v>
                </c:pt>
                <c:pt idx="383">
                  <c:v>19.55</c:v>
                </c:pt>
                <c:pt idx="384">
                  <c:v>19.55</c:v>
                </c:pt>
                <c:pt idx="385">
                  <c:v>19.55</c:v>
                </c:pt>
                <c:pt idx="386">
                  <c:v>19.55</c:v>
                </c:pt>
                <c:pt idx="387">
                  <c:v>19.55</c:v>
                </c:pt>
                <c:pt idx="388">
                  <c:v>19.55</c:v>
                </c:pt>
                <c:pt idx="389">
                  <c:v>19.55</c:v>
                </c:pt>
                <c:pt idx="390">
                  <c:v>19.55</c:v>
                </c:pt>
                <c:pt idx="391">
                  <c:v>19.55</c:v>
                </c:pt>
                <c:pt idx="392">
                  <c:v>19.55</c:v>
                </c:pt>
                <c:pt idx="393">
                  <c:v>19.55</c:v>
                </c:pt>
                <c:pt idx="394">
                  <c:v>19.55</c:v>
                </c:pt>
                <c:pt idx="395">
                  <c:v>19.55</c:v>
                </c:pt>
                <c:pt idx="396">
                  <c:v>19.55</c:v>
                </c:pt>
                <c:pt idx="397">
                  <c:v>19.55</c:v>
                </c:pt>
                <c:pt idx="398">
                  <c:v>19.55</c:v>
                </c:pt>
                <c:pt idx="399">
                  <c:v>19.55</c:v>
                </c:pt>
                <c:pt idx="400">
                  <c:v>19.55</c:v>
                </c:pt>
                <c:pt idx="401">
                  <c:v>19.55</c:v>
                </c:pt>
                <c:pt idx="402">
                  <c:v>19.55</c:v>
                </c:pt>
                <c:pt idx="403">
                  <c:v>19.55</c:v>
                </c:pt>
                <c:pt idx="404">
                  <c:v>19.55</c:v>
                </c:pt>
                <c:pt idx="405">
                  <c:v>19.55</c:v>
                </c:pt>
                <c:pt idx="406">
                  <c:v>19.55</c:v>
                </c:pt>
                <c:pt idx="407">
                  <c:v>19.55</c:v>
                </c:pt>
                <c:pt idx="408">
                  <c:v>19.559999999999999</c:v>
                </c:pt>
                <c:pt idx="409">
                  <c:v>19.55</c:v>
                </c:pt>
                <c:pt idx="410">
                  <c:v>19.559999999999999</c:v>
                </c:pt>
                <c:pt idx="411">
                  <c:v>19.559999999999999</c:v>
                </c:pt>
                <c:pt idx="412">
                  <c:v>19.559999999999999</c:v>
                </c:pt>
                <c:pt idx="413">
                  <c:v>19.559999999999999</c:v>
                </c:pt>
                <c:pt idx="414">
                  <c:v>19.559999999999999</c:v>
                </c:pt>
                <c:pt idx="415">
                  <c:v>19.559999999999999</c:v>
                </c:pt>
                <c:pt idx="416">
                  <c:v>19.559999999999999</c:v>
                </c:pt>
                <c:pt idx="417">
                  <c:v>19.559999999999999</c:v>
                </c:pt>
                <c:pt idx="418">
                  <c:v>19.559999999999999</c:v>
                </c:pt>
                <c:pt idx="419">
                  <c:v>19.559999999999999</c:v>
                </c:pt>
                <c:pt idx="420">
                  <c:v>19.559999999999999</c:v>
                </c:pt>
                <c:pt idx="421">
                  <c:v>19.559999999999999</c:v>
                </c:pt>
                <c:pt idx="422">
                  <c:v>19.559999999999999</c:v>
                </c:pt>
                <c:pt idx="423">
                  <c:v>19.57</c:v>
                </c:pt>
                <c:pt idx="424">
                  <c:v>19.559999999999999</c:v>
                </c:pt>
                <c:pt idx="425">
                  <c:v>19.57</c:v>
                </c:pt>
                <c:pt idx="426">
                  <c:v>19.57</c:v>
                </c:pt>
                <c:pt idx="427">
                  <c:v>19.57</c:v>
                </c:pt>
                <c:pt idx="428">
                  <c:v>19.57</c:v>
                </c:pt>
                <c:pt idx="429">
                  <c:v>19.579999999999988</c:v>
                </c:pt>
                <c:pt idx="430">
                  <c:v>19.57</c:v>
                </c:pt>
                <c:pt idx="431">
                  <c:v>19.57</c:v>
                </c:pt>
                <c:pt idx="432">
                  <c:v>19.579999999999988</c:v>
                </c:pt>
                <c:pt idx="433">
                  <c:v>19.579999999999988</c:v>
                </c:pt>
                <c:pt idx="434">
                  <c:v>19.579999999999988</c:v>
                </c:pt>
                <c:pt idx="435">
                  <c:v>19.579999999999988</c:v>
                </c:pt>
                <c:pt idx="436">
                  <c:v>19.579999999999988</c:v>
                </c:pt>
                <c:pt idx="437">
                  <c:v>19.579999999999988</c:v>
                </c:pt>
                <c:pt idx="438">
                  <c:v>19.59</c:v>
                </c:pt>
                <c:pt idx="439">
                  <c:v>19.59</c:v>
                </c:pt>
                <c:pt idx="440">
                  <c:v>19.59</c:v>
                </c:pt>
                <c:pt idx="441">
                  <c:v>19.59</c:v>
                </c:pt>
                <c:pt idx="442">
                  <c:v>19.59</c:v>
                </c:pt>
                <c:pt idx="443">
                  <c:v>19.59</c:v>
                </c:pt>
                <c:pt idx="444">
                  <c:v>19.59</c:v>
                </c:pt>
                <c:pt idx="445">
                  <c:v>19.59</c:v>
                </c:pt>
                <c:pt idx="446">
                  <c:v>19.59</c:v>
                </c:pt>
                <c:pt idx="447">
                  <c:v>19.59</c:v>
                </c:pt>
                <c:pt idx="448">
                  <c:v>19.59</c:v>
                </c:pt>
                <c:pt idx="449">
                  <c:v>19.59</c:v>
                </c:pt>
                <c:pt idx="450">
                  <c:v>19.59</c:v>
                </c:pt>
                <c:pt idx="451">
                  <c:v>19.59</c:v>
                </c:pt>
                <c:pt idx="452">
                  <c:v>19.59</c:v>
                </c:pt>
                <c:pt idx="453">
                  <c:v>19.59</c:v>
                </c:pt>
                <c:pt idx="454">
                  <c:v>19.59</c:v>
                </c:pt>
                <c:pt idx="455">
                  <c:v>19.59</c:v>
                </c:pt>
                <c:pt idx="456">
                  <c:v>19.59</c:v>
                </c:pt>
                <c:pt idx="457">
                  <c:v>19.59</c:v>
                </c:pt>
                <c:pt idx="458">
                  <c:v>19.59</c:v>
                </c:pt>
                <c:pt idx="459">
                  <c:v>19.59</c:v>
                </c:pt>
                <c:pt idx="460">
                  <c:v>19.59</c:v>
                </c:pt>
                <c:pt idx="461">
                  <c:v>19.59</c:v>
                </c:pt>
                <c:pt idx="462">
                  <c:v>19.59</c:v>
                </c:pt>
                <c:pt idx="463">
                  <c:v>19.59</c:v>
                </c:pt>
                <c:pt idx="464">
                  <c:v>19.59</c:v>
                </c:pt>
                <c:pt idx="465">
                  <c:v>19.59</c:v>
                </c:pt>
                <c:pt idx="466">
                  <c:v>19.59</c:v>
                </c:pt>
                <c:pt idx="467">
                  <c:v>19.59</c:v>
                </c:pt>
                <c:pt idx="468">
                  <c:v>19.59</c:v>
                </c:pt>
                <c:pt idx="469">
                  <c:v>19.59</c:v>
                </c:pt>
                <c:pt idx="470">
                  <c:v>19.59</c:v>
                </c:pt>
                <c:pt idx="471">
                  <c:v>19.59</c:v>
                </c:pt>
                <c:pt idx="472">
                  <c:v>19.59</c:v>
                </c:pt>
                <c:pt idx="473">
                  <c:v>19.59</c:v>
                </c:pt>
                <c:pt idx="474">
                  <c:v>19.59</c:v>
                </c:pt>
                <c:pt idx="475">
                  <c:v>19.59</c:v>
                </c:pt>
                <c:pt idx="476">
                  <c:v>19.59</c:v>
                </c:pt>
                <c:pt idx="477">
                  <c:v>19.59</c:v>
                </c:pt>
                <c:pt idx="478">
                  <c:v>19.59</c:v>
                </c:pt>
                <c:pt idx="479">
                  <c:v>19.59</c:v>
                </c:pt>
                <c:pt idx="480">
                  <c:v>19.59</c:v>
                </c:pt>
                <c:pt idx="481">
                  <c:v>19.59</c:v>
                </c:pt>
                <c:pt idx="482">
                  <c:v>19.59</c:v>
                </c:pt>
                <c:pt idx="483">
                  <c:v>19.600000000000001</c:v>
                </c:pt>
                <c:pt idx="484">
                  <c:v>19.600000000000001</c:v>
                </c:pt>
                <c:pt idx="485">
                  <c:v>19.600000000000001</c:v>
                </c:pt>
                <c:pt idx="486">
                  <c:v>19.600000000000001</c:v>
                </c:pt>
                <c:pt idx="487">
                  <c:v>19.610000000000028</c:v>
                </c:pt>
                <c:pt idx="488">
                  <c:v>19.600000000000001</c:v>
                </c:pt>
                <c:pt idx="489">
                  <c:v>19.610000000000028</c:v>
                </c:pt>
                <c:pt idx="490">
                  <c:v>19.610000000000028</c:v>
                </c:pt>
                <c:pt idx="491">
                  <c:v>19.610000000000028</c:v>
                </c:pt>
                <c:pt idx="492">
                  <c:v>19.610000000000028</c:v>
                </c:pt>
                <c:pt idx="493">
                  <c:v>19.610000000000028</c:v>
                </c:pt>
                <c:pt idx="494">
                  <c:v>19.610000000000028</c:v>
                </c:pt>
                <c:pt idx="495">
                  <c:v>19.610000000000028</c:v>
                </c:pt>
                <c:pt idx="496">
                  <c:v>19.610000000000028</c:v>
                </c:pt>
                <c:pt idx="497">
                  <c:v>19.610000000000028</c:v>
                </c:pt>
                <c:pt idx="498">
                  <c:v>19.610000000000028</c:v>
                </c:pt>
                <c:pt idx="499">
                  <c:v>19.610000000000028</c:v>
                </c:pt>
                <c:pt idx="500">
                  <c:v>19.610000000000028</c:v>
                </c:pt>
                <c:pt idx="501">
                  <c:v>19.610000000000028</c:v>
                </c:pt>
                <c:pt idx="502">
                  <c:v>19.62</c:v>
                </c:pt>
                <c:pt idx="503">
                  <c:v>19.62</c:v>
                </c:pt>
                <c:pt idx="504">
                  <c:v>19.62</c:v>
                </c:pt>
                <c:pt idx="505">
                  <c:v>19.62</c:v>
                </c:pt>
                <c:pt idx="506">
                  <c:v>19.62</c:v>
                </c:pt>
                <c:pt idx="507">
                  <c:v>19.630000000000027</c:v>
                </c:pt>
                <c:pt idx="508">
                  <c:v>19.630000000000027</c:v>
                </c:pt>
                <c:pt idx="509">
                  <c:v>19.630000000000027</c:v>
                </c:pt>
                <c:pt idx="510">
                  <c:v>19.630000000000027</c:v>
                </c:pt>
                <c:pt idx="511">
                  <c:v>19.630000000000027</c:v>
                </c:pt>
                <c:pt idx="512">
                  <c:v>19.630000000000027</c:v>
                </c:pt>
                <c:pt idx="513">
                  <c:v>19.630000000000027</c:v>
                </c:pt>
                <c:pt idx="514">
                  <c:v>19.630000000000027</c:v>
                </c:pt>
                <c:pt idx="515">
                  <c:v>19.630000000000027</c:v>
                </c:pt>
                <c:pt idx="516">
                  <c:v>19.630000000000027</c:v>
                </c:pt>
                <c:pt idx="517">
                  <c:v>19.630000000000027</c:v>
                </c:pt>
                <c:pt idx="518">
                  <c:v>19.630000000000027</c:v>
                </c:pt>
                <c:pt idx="519">
                  <c:v>19.630000000000027</c:v>
                </c:pt>
                <c:pt idx="520">
                  <c:v>19.630000000000027</c:v>
                </c:pt>
                <c:pt idx="521">
                  <c:v>19.630000000000027</c:v>
                </c:pt>
                <c:pt idx="522">
                  <c:v>19.630000000000027</c:v>
                </c:pt>
                <c:pt idx="523">
                  <c:v>19.630000000000027</c:v>
                </c:pt>
                <c:pt idx="524">
                  <c:v>19.630000000000027</c:v>
                </c:pt>
                <c:pt idx="525">
                  <c:v>19.630000000000027</c:v>
                </c:pt>
                <c:pt idx="526">
                  <c:v>19.630000000000027</c:v>
                </c:pt>
                <c:pt idx="527">
                  <c:v>19.630000000000027</c:v>
                </c:pt>
                <c:pt idx="528">
                  <c:v>19.610000000000028</c:v>
                </c:pt>
                <c:pt idx="529">
                  <c:v>19.55</c:v>
                </c:pt>
                <c:pt idx="530">
                  <c:v>19.610000000000028</c:v>
                </c:pt>
                <c:pt idx="531">
                  <c:v>19.62</c:v>
                </c:pt>
                <c:pt idx="532">
                  <c:v>19.630000000000027</c:v>
                </c:pt>
                <c:pt idx="533">
                  <c:v>19.630000000000027</c:v>
                </c:pt>
                <c:pt idx="534">
                  <c:v>19.630000000000027</c:v>
                </c:pt>
                <c:pt idx="535">
                  <c:v>19.630000000000027</c:v>
                </c:pt>
                <c:pt idx="536">
                  <c:v>19.630000000000027</c:v>
                </c:pt>
                <c:pt idx="537">
                  <c:v>19.630000000000027</c:v>
                </c:pt>
                <c:pt idx="538">
                  <c:v>19.630000000000027</c:v>
                </c:pt>
                <c:pt idx="539">
                  <c:v>19.630000000000027</c:v>
                </c:pt>
                <c:pt idx="540">
                  <c:v>19.630000000000027</c:v>
                </c:pt>
                <c:pt idx="541">
                  <c:v>19.630000000000027</c:v>
                </c:pt>
                <c:pt idx="542">
                  <c:v>19.630000000000027</c:v>
                </c:pt>
                <c:pt idx="543">
                  <c:v>19.630000000000027</c:v>
                </c:pt>
                <c:pt idx="544">
                  <c:v>19.630000000000027</c:v>
                </c:pt>
                <c:pt idx="545">
                  <c:v>19.630000000000027</c:v>
                </c:pt>
                <c:pt idx="546">
                  <c:v>19.630000000000027</c:v>
                </c:pt>
                <c:pt idx="547">
                  <c:v>19.630000000000027</c:v>
                </c:pt>
                <c:pt idx="548">
                  <c:v>19.630000000000027</c:v>
                </c:pt>
                <c:pt idx="549">
                  <c:v>19.630000000000027</c:v>
                </c:pt>
                <c:pt idx="550">
                  <c:v>19.630000000000027</c:v>
                </c:pt>
                <c:pt idx="551">
                  <c:v>19.630000000000027</c:v>
                </c:pt>
                <c:pt idx="552">
                  <c:v>19.630000000000027</c:v>
                </c:pt>
                <c:pt idx="553">
                  <c:v>19.630000000000027</c:v>
                </c:pt>
                <c:pt idx="554">
                  <c:v>19.630000000000027</c:v>
                </c:pt>
                <c:pt idx="555">
                  <c:v>19.630000000000027</c:v>
                </c:pt>
                <c:pt idx="556">
                  <c:v>19.630000000000027</c:v>
                </c:pt>
                <c:pt idx="557">
                  <c:v>19.630000000000027</c:v>
                </c:pt>
                <c:pt idx="558">
                  <c:v>19.630000000000027</c:v>
                </c:pt>
                <c:pt idx="559">
                  <c:v>19.630000000000027</c:v>
                </c:pt>
                <c:pt idx="560">
                  <c:v>19.630000000000027</c:v>
                </c:pt>
                <c:pt idx="561">
                  <c:v>19.630000000000027</c:v>
                </c:pt>
                <c:pt idx="562">
                  <c:v>19.630000000000027</c:v>
                </c:pt>
                <c:pt idx="563">
                  <c:v>19.630000000000027</c:v>
                </c:pt>
                <c:pt idx="564">
                  <c:v>19.630000000000027</c:v>
                </c:pt>
                <c:pt idx="565">
                  <c:v>19.630000000000027</c:v>
                </c:pt>
                <c:pt idx="566">
                  <c:v>19.630000000000027</c:v>
                </c:pt>
                <c:pt idx="567">
                  <c:v>19.630000000000027</c:v>
                </c:pt>
                <c:pt idx="568">
                  <c:v>19.630000000000027</c:v>
                </c:pt>
                <c:pt idx="569">
                  <c:v>19.630000000000027</c:v>
                </c:pt>
                <c:pt idx="570">
                  <c:v>19.630000000000027</c:v>
                </c:pt>
                <c:pt idx="571">
                  <c:v>19.630000000000027</c:v>
                </c:pt>
                <c:pt idx="572">
                  <c:v>19.62</c:v>
                </c:pt>
                <c:pt idx="573">
                  <c:v>19.610000000000028</c:v>
                </c:pt>
                <c:pt idx="574">
                  <c:v>19.610000000000028</c:v>
                </c:pt>
                <c:pt idx="575">
                  <c:v>19.610000000000028</c:v>
                </c:pt>
                <c:pt idx="576">
                  <c:v>19.610000000000028</c:v>
                </c:pt>
                <c:pt idx="577">
                  <c:v>19.610000000000028</c:v>
                </c:pt>
                <c:pt idx="578">
                  <c:v>19.610000000000028</c:v>
                </c:pt>
                <c:pt idx="579">
                  <c:v>19.610000000000028</c:v>
                </c:pt>
                <c:pt idx="580">
                  <c:v>19.600000000000001</c:v>
                </c:pt>
                <c:pt idx="581">
                  <c:v>19.610000000000028</c:v>
                </c:pt>
                <c:pt idx="582">
                  <c:v>19.600000000000001</c:v>
                </c:pt>
                <c:pt idx="583">
                  <c:v>19.600000000000001</c:v>
                </c:pt>
                <c:pt idx="584">
                  <c:v>19.600000000000001</c:v>
                </c:pt>
                <c:pt idx="585">
                  <c:v>19.600000000000001</c:v>
                </c:pt>
                <c:pt idx="586">
                  <c:v>19.600000000000001</c:v>
                </c:pt>
                <c:pt idx="587">
                  <c:v>19.600000000000001</c:v>
                </c:pt>
                <c:pt idx="588">
                  <c:v>19.600000000000001</c:v>
                </c:pt>
                <c:pt idx="589">
                  <c:v>19.600000000000001</c:v>
                </c:pt>
                <c:pt idx="590">
                  <c:v>19.600000000000001</c:v>
                </c:pt>
                <c:pt idx="591">
                  <c:v>19.600000000000001</c:v>
                </c:pt>
                <c:pt idx="592">
                  <c:v>19.600000000000001</c:v>
                </c:pt>
                <c:pt idx="593">
                  <c:v>19.600000000000001</c:v>
                </c:pt>
                <c:pt idx="594">
                  <c:v>19.610000000000028</c:v>
                </c:pt>
                <c:pt idx="595">
                  <c:v>19.600000000000001</c:v>
                </c:pt>
                <c:pt idx="596">
                  <c:v>19.600000000000001</c:v>
                </c:pt>
                <c:pt idx="597">
                  <c:v>19.600000000000001</c:v>
                </c:pt>
                <c:pt idx="598">
                  <c:v>19.610000000000028</c:v>
                </c:pt>
                <c:pt idx="599">
                  <c:v>19.600000000000001</c:v>
                </c:pt>
                <c:pt idx="600">
                  <c:v>19.600000000000001</c:v>
                </c:pt>
                <c:pt idx="601">
                  <c:v>19.600000000000001</c:v>
                </c:pt>
                <c:pt idx="602">
                  <c:v>19.59</c:v>
                </c:pt>
                <c:pt idx="603">
                  <c:v>19.600000000000001</c:v>
                </c:pt>
                <c:pt idx="604">
                  <c:v>19.600000000000001</c:v>
                </c:pt>
                <c:pt idx="605">
                  <c:v>19.600000000000001</c:v>
                </c:pt>
                <c:pt idx="606">
                  <c:v>19.600000000000001</c:v>
                </c:pt>
                <c:pt idx="607">
                  <c:v>19.59</c:v>
                </c:pt>
                <c:pt idx="608">
                  <c:v>19.59</c:v>
                </c:pt>
                <c:pt idx="609">
                  <c:v>19.59</c:v>
                </c:pt>
                <c:pt idx="610">
                  <c:v>19.59</c:v>
                </c:pt>
                <c:pt idx="611">
                  <c:v>19.59</c:v>
                </c:pt>
                <c:pt idx="612">
                  <c:v>19.59</c:v>
                </c:pt>
                <c:pt idx="613">
                  <c:v>19.57</c:v>
                </c:pt>
                <c:pt idx="614">
                  <c:v>19.57</c:v>
                </c:pt>
                <c:pt idx="615">
                  <c:v>19.55</c:v>
                </c:pt>
                <c:pt idx="616">
                  <c:v>19.54</c:v>
                </c:pt>
                <c:pt idx="617">
                  <c:v>19.54</c:v>
                </c:pt>
                <c:pt idx="618">
                  <c:v>19.53</c:v>
                </c:pt>
                <c:pt idx="619">
                  <c:v>19.53</c:v>
                </c:pt>
                <c:pt idx="620">
                  <c:v>19.52</c:v>
                </c:pt>
                <c:pt idx="621">
                  <c:v>19.52</c:v>
                </c:pt>
                <c:pt idx="622">
                  <c:v>19.53</c:v>
                </c:pt>
                <c:pt idx="623">
                  <c:v>19.510000000000005</c:v>
                </c:pt>
                <c:pt idx="624">
                  <c:v>19.52</c:v>
                </c:pt>
                <c:pt idx="625">
                  <c:v>19.52</c:v>
                </c:pt>
                <c:pt idx="626">
                  <c:v>19.52</c:v>
                </c:pt>
                <c:pt idx="627">
                  <c:v>19.52</c:v>
                </c:pt>
                <c:pt idx="628">
                  <c:v>19.52</c:v>
                </c:pt>
                <c:pt idx="629">
                  <c:v>19.52</c:v>
                </c:pt>
                <c:pt idx="630">
                  <c:v>19.52</c:v>
                </c:pt>
                <c:pt idx="631">
                  <c:v>19.53</c:v>
                </c:pt>
                <c:pt idx="632">
                  <c:v>19.53</c:v>
                </c:pt>
                <c:pt idx="633">
                  <c:v>19.52</c:v>
                </c:pt>
                <c:pt idx="634">
                  <c:v>19.53</c:v>
                </c:pt>
                <c:pt idx="635">
                  <c:v>19.52</c:v>
                </c:pt>
                <c:pt idx="636">
                  <c:v>19.53</c:v>
                </c:pt>
                <c:pt idx="637">
                  <c:v>19.53</c:v>
                </c:pt>
                <c:pt idx="638">
                  <c:v>19.53</c:v>
                </c:pt>
                <c:pt idx="639">
                  <c:v>19.53</c:v>
                </c:pt>
                <c:pt idx="640">
                  <c:v>19.52</c:v>
                </c:pt>
                <c:pt idx="641">
                  <c:v>19.53</c:v>
                </c:pt>
                <c:pt idx="642">
                  <c:v>19.52</c:v>
                </c:pt>
                <c:pt idx="643">
                  <c:v>19.52</c:v>
                </c:pt>
                <c:pt idx="644">
                  <c:v>19.52</c:v>
                </c:pt>
                <c:pt idx="645">
                  <c:v>19.510000000000005</c:v>
                </c:pt>
                <c:pt idx="646">
                  <c:v>19.5</c:v>
                </c:pt>
                <c:pt idx="647">
                  <c:v>19.5</c:v>
                </c:pt>
                <c:pt idx="648">
                  <c:v>19.5</c:v>
                </c:pt>
                <c:pt idx="649">
                  <c:v>19.5</c:v>
                </c:pt>
                <c:pt idx="650">
                  <c:v>19.5</c:v>
                </c:pt>
                <c:pt idx="651">
                  <c:v>19.510000000000005</c:v>
                </c:pt>
                <c:pt idx="652">
                  <c:v>19.510000000000005</c:v>
                </c:pt>
                <c:pt idx="653">
                  <c:v>19.52</c:v>
                </c:pt>
                <c:pt idx="654">
                  <c:v>19.52</c:v>
                </c:pt>
                <c:pt idx="655">
                  <c:v>19.510000000000005</c:v>
                </c:pt>
                <c:pt idx="656">
                  <c:v>19.510000000000005</c:v>
                </c:pt>
                <c:pt idx="657">
                  <c:v>19.5</c:v>
                </c:pt>
                <c:pt idx="658">
                  <c:v>19.510000000000005</c:v>
                </c:pt>
                <c:pt idx="659">
                  <c:v>19.510000000000005</c:v>
                </c:pt>
                <c:pt idx="660">
                  <c:v>19.510000000000005</c:v>
                </c:pt>
                <c:pt idx="661">
                  <c:v>19.510000000000005</c:v>
                </c:pt>
                <c:pt idx="662">
                  <c:v>19.510000000000005</c:v>
                </c:pt>
                <c:pt idx="663">
                  <c:v>19.510000000000005</c:v>
                </c:pt>
                <c:pt idx="664">
                  <c:v>19.510000000000005</c:v>
                </c:pt>
                <c:pt idx="665">
                  <c:v>19.510000000000005</c:v>
                </c:pt>
                <c:pt idx="666">
                  <c:v>19.510000000000005</c:v>
                </c:pt>
                <c:pt idx="667">
                  <c:v>19.510000000000005</c:v>
                </c:pt>
                <c:pt idx="668">
                  <c:v>19.52</c:v>
                </c:pt>
                <c:pt idx="669">
                  <c:v>19.510000000000005</c:v>
                </c:pt>
                <c:pt idx="670">
                  <c:v>19.510000000000005</c:v>
                </c:pt>
                <c:pt idx="671">
                  <c:v>19.52</c:v>
                </c:pt>
                <c:pt idx="672">
                  <c:v>19.52</c:v>
                </c:pt>
                <c:pt idx="673">
                  <c:v>19.52</c:v>
                </c:pt>
                <c:pt idx="674">
                  <c:v>19.52</c:v>
                </c:pt>
                <c:pt idx="675">
                  <c:v>19.52</c:v>
                </c:pt>
                <c:pt idx="676">
                  <c:v>19.52</c:v>
                </c:pt>
                <c:pt idx="677">
                  <c:v>19.52</c:v>
                </c:pt>
                <c:pt idx="678">
                  <c:v>19.53</c:v>
                </c:pt>
                <c:pt idx="679">
                  <c:v>19.53</c:v>
                </c:pt>
                <c:pt idx="680">
                  <c:v>19.53</c:v>
                </c:pt>
                <c:pt idx="681">
                  <c:v>19.53</c:v>
                </c:pt>
                <c:pt idx="682">
                  <c:v>19.53</c:v>
                </c:pt>
                <c:pt idx="683">
                  <c:v>19.53</c:v>
                </c:pt>
                <c:pt idx="684">
                  <c:v>19.53</c:v>
                </c:pt>
                <c:pt idx="685">
                  <c:v>19.53</c:v>
                </c:pt>
                <c:pt idx="686">
                  <c:v>19.53</c:v>
                </c:pt>
                <c:pt idx="687">
                  <c:v>19.53</c:v>
                </c:pt>
                <c:pt idx="688">
                  <c:v>19.53</c:v>
                </c:pt>
                <c:pt idx="689">
                  <c:v>19.53</c:v>
                </c:pt>
                <c:pt idx="690">
                  <c:v>19.53</c:v>
                </c:pt>
                <c:pt idx="691">
                  <c:v>19.52</c:v>
                </c:pt>
                <c:pt idx="692">
                  <c:v>19.52</c:v>
                </c:pt>
                <c:pt idx="693">
                  <c:v>19.52</c:v>
                </c:pt>
                <c:pt idx="694">
                  <c:v>19.52</c:v>
                </c:pt>
                <c:pt idx="695">
                  <c:v>19.52</c:v>
                </c:pt>
                <c:pt idx="696">
                  <c:v>19.52</c:v>
                </c:pt>
                <c:pt idx="697">
                  <c:v>19.52</c:v>
                </c:pt>
                <c:pt idx="698">
                  <c:v>19.52</c:v>
                </c:pt>
                <c:pt idx="699">
                  <c:v>19.53</c:v>
                </c:pt>
                <c:pt idx="700">
                  <c:v>19.53</c:v>
                </c:pt>
                <c:pt idx="701">
                  <c:v>19.53</c:v>
                </c:pt>
                <c:pt idx="702">
                  <c:v>19.53</c:v>
                </c:pt>
                <c:pt idx="703">
                  <c:v>19.53</c:v>
                </c:pt>
                <c:pt idx="704">
                  <c:v>19.53</c:v>
                </c:pt>
                <c:pt idx="705">
                  <c:v>19.53</c:v>
                </c:pt>
                <c:pt idx="706">
                  <c:v>19.53</c:v>
                </c:pt>
                <c:pt idx="707">
                  <c:v>19.53</c:v>
                </c:pt>
                <c:pt idx="708">
                  <c:v>19.53</c:v>
                </c:pt>
                <c:pt idx="709">
                  <c:v>19.53</c:v>
                </c:pt>
                <c:pt idx="710">
                  <c:v>19.53</c:v>
                </c:pt>
                <c:pt idx="711">
                  <c:v>19.53</c:v>
                </c:pt>
                <c:pt idx="712">
                  <c:v>19.53</c:v>
                </c:pt>
                <c:pt idx="713">
                  <c:v>19.53</c:v>
                </c:pt>
                <c:pt idx="714">
                  <c:v>19.53</c:v>
                </c:pt>
                <c:pt idx="715">
                  <c:v>19.53</c:v>
                </c:pt>
                <c:pt idx="716">
                  <c:v>19.53</c:v>
                </c:pt>
                <c:pt idx="717">
                  <c:v>19.53</c:v>
                </c:pt>
                <c:pt idx="718">
                  <c:v>19.53</c:v>
                </c:pt>
                <c:pt idx="719">
                  <c:v>19.53</c:v>
                </c:pt>
                <c:pt idx="720">
                  <c:v>19.54</c:v>
                </c:pt>
                <c:pt idx="721">
                  <c:v>19.54</c:v>
                </c:pt>
                <c:pt idx="722">
                  <c:v>19.53</c:v>
                </c:pt>
                <c:pt idx="723">
                  <c:v>19.53</c:v>
                </c:pt>
                <c:pt idx="724">
                  <c:v>19.53</c:v>
                </c:pt>
                <c:pt idx="725">
                  <c:v>19.53</c:v>
                </c:pt>
                <c:pt idx="726">
                  <c:v>19.53</c:v>
                </c:pt>
                <c:pt idx="727">
                  <c:v>19.53</c:v>
                </c:pt>
                <c:pt idx="728">
                  <c:v>19.54</c:v>
                </c:pt>
                <c:pt idx="729">
                  <c:v>19.54</c:v>
                </c:pt>
                <c:pt idx="730">
                  <c:v>19.54</c:v>
                </c:pt>
                <c:pt idx="731">
                  <c:v>19.54</c:v>
                </c:pt>
                <c:pt idx="732">
                  <c:v>19.54</c:v>
                </c:pt>
                <c:pt idx="733">
                  <c:v>19.53</c:v>
                </c:pt>
                <c:pt idx="734">
                  <c:v>19.54</c:v>
                </c:pt>
                <c:pt idx="735">
                  <c:v>19.54</c:v>
                </c:pt>
                <c:pt idx="736">
                  <c:v>19.53</c:v>
                </c:pt>
                <c:pt idx="737">
                  <c:v>19.53</c:v>
                </c:pt>
                <c:pt idx="738">
                  <c:v>19.53</c:v>
                </c:pt>
                <c:pt idx="739">
                  <c:v>19.53</c:v>
                </c:pt>
                <c:pt idx="740">
                  <c:v>19.53</c:v>
                </c:pt>
                <c:pt idx="741">
                  <c:v>19.53</c:v>
                </c:pt>
                <c:pt idx="742">
                  <c:v>19.54</c:v>
                </c:pt>
                <c:pt idx="743">
                  <c:v>19.54</c:v>
                </c:pt>
                <c:pt idx="744">
                  <c:v>19.53</c:v>
                </c:pt>
                <c:pt idx="745">
                  <c:v>19.54</c:v>
                </c:pt>
                <c:pt idx="746">
                  <c:v>19.54</c:v>
                </c:pt>
                <c:pt idx="747">
                  <c:v>19.55</c:v>
                </c:pt>
                <c:pt idx="748">
                  <c:v>19.54</c:v>
                </c:pt>
                <c:pt idx="749">
                  <c:v>19.54</c:v>
                </c:pt>
                <c:pt idx="750">
                  <c:v>19.54</c:v>
                </c:pt>
                <c:pt idx="751">
                  <c:v>19.54</c:v>
                </c:pt>
                <c:pt idx="752">
                  <c:v>19.54</c:v>
                </c:pt>
                <c:pt idx="753">
                  <c:v>19.54</c:v>
                </c:pt>
                <c:pt idx="754">
                  <c:v>19.55</c:v>
                </c:pt>
                <c:pt idx="755">
                  <c:v>19.54</c:v>
                </c:pt>
                <c:pt idx="756">
                  <c:v>19.54</c:v>
                </c:pt>
                <c:pt idx="757">
                  <c:v>19.54</c:v>
                </c:pt>
                <c:pt idx="758">
                  <c:v>19.54</c:v>
                </c:pt>
                <c:pt idx="759">
                  <c:v>19.54</c:v>
                </c:pt>
                <c:pt idx="760">
                  <c:v>19.54</c:v>
                </c:pt>
                <c:pt idx="761">
                  <c:v>19.53</c:v>
                </c:pt>
                <c:pt idx="762">
                  <c:v>19.54</c:v>
                </c:pt>
                <c:pt idx="763">
                  <c:v>19.54</c:v>
                </c:pt>
                <c:pt idx="764">
                  <c:v>19.54</c:v>
                </c:pt>
                <c:pt idx="765">
                  <c:v>19.54</c:v>
                </c:pt>
                <c:pt idx="766">
                  <c:v>19.54</c:v>
                </c:pt>
                <c:pt idx="767">
                  <c:v>19.54</c:v>
                </c:pt>
                <c:pt idx="768">
                  <c:v>19.54</c:v>
                </c:pt>
                <c:pt idx="769">
                  <c:v>19.54</c:v>
                </c:pt>
                <c:pt idx="770">
                  <c:v>19.54</c:v>
                </c:pt>
                <c:pt idx="771">
                  <c:v>19.53</c:v>
                </c:pt>
                <c:pt idx="772">
                  <c:v>19.54</c:v>
                </c:pt>
                <c:pt idx="773">
                  <c:v>19.54</c:v>
                </c:pt>
                <c:pt idx="774">
                  <c:v>19.53</c:v>
                </c:pt>
                <c:pt idx="775">
                  <c:v>19.54</c:v>
                </c:pt>
                <c:pt idx="776">
                  <c:v>19.53</c:v>
                </c:pt>
                <c:pt idx="777">
                  <c:v>19.53</c:v>
                </c:pt>
                <c:pt idx="778">
                  <c:v>19.54</c:v>
                </c:pt>
                <c:pt idx="779">
                  <c:v>19.54</c:v>
                </c:pt>
                <c:pt idx="780">
                  <c:v>19.54</c:v>
                </c:pt>
                <c:pt idx="781">
                  <c:v>19.53</c:v>
                </c:pt>
                <c:pt idx="782">
                  <c:v>19.53</c:v>
                </c:pt>
                <c:pt idx="783">
                  <c:v>19.53</c:v>
                </c:pt>
                <c:pt idx="784">
                  <c:v>19.54</c:v>
                </c:pt>
                <c:pt idx="785">
                  <c:v>19.53</c:v>
                </c:pt>
                <c:pt idx="786">
                  <c:v>19.53</c:v>
                </c:pt>
                <c:pt idx="787">
                  <c:v>19.53</c:v>
                </c:pt>
                <c:pt idx="788">
                  <c:v>19.53</c:v>
                </c:pt>
                <c:pt idx="789">
                  <c:v>19.53</c:v>
                </c:pt>
                <c:pt idx="790">
                  <c:v>19.53</c:v>
                </c:pt>
                <c:pt idx="791">
                  <c:v>19.52</c:v>
                </c:pt>
                <c:pt idx="792">
                  <c:v>19.510000000000005</c:v>
                </c:pt>
                <c:pt idx="793">
                  <c:v>19.510000000000005</c:v>
                </c:pt>
                <c:pt idx="794">
                  <c:v>19.5</c:v>
                </c:pt>
                <c:pt idx="795">
                  <c:v>19.5</c:v>
                </c:pt>
                <c:pt idx="796">
                  <c:v>19.489999999999963</c:v>
                </c:pt>
                <c:pt idx="797">
                  <c:v>19.479999999999986</c:v>
                </c:pt>
                <c:pt idx="798">
                  <c:v>19.479999999999986</c:v>
                </c:pt>
                <c:pt idx="799">
                  <c:v>19.459999999999987</c:v>
                </c:pt>
                <c:pt idx="800">
                  <c:v>19.45</c:v>
                </c:pt>
                <c:pt idx="801">
                  <c:v>19.439999999999987</c:v>
                </c:pt>
                <c:pt idx="802">
                  <c:v>19.420000000000002</c:v>
                </c:pt>
                <c:pt idx="803">
                  <c:v>19.39</c:v>
                </c:pt>
                <c:pt idx="804">
                  <c:v>19.37</c:v>
                </c:pt>
                <c:pt idx="805">
                  <c:v>19.329999999999988</c:v>
                </c:pt>
                <c:pt idx="806">
                  <c:v>19.309999999999999</c:v>
                </c:pt>
                <c:pt idx="807">
                  <c:v>19.27</c:v>
                </c:pt>
                <c:pt idx="808">
                  <c:v>19.23</c:v>
                </c:pt>
                <c:pt idx="809">
                  <c:v>19.18</c:v>
                </c:pt>
                <c:pt idx="810">
                  <c:v>19.14</c:v>
                </c:pt>
                <c:pt idx="811">
                  <c:v>19.07</c:v>
                </c:pt>
                <c:pt idx="812">
                  <c:v>19.010000000000005</c:v>
                </c:pt>
                <c:pt idx="813">
                  <c:v>18.93</c:v>
                </c:pt>
                <c:pt idx="814">
                  <c:v>18.850000000000001</c:v>
                </c:pt>
                <c:pt idx="815">
                  <c:v>18.760000000000002</c:v>
                </c:pt>
                <c:pt idx="816">
                  <c:v>18.66</c:v>
                </c:pt>
                <c:pt idx="817">
                  <c:v>18.559999999999999</c:v>
                </c:pt>
                <c:pt idx="818">
                  <c:v>18.459999999999987</c:v>
                </c:pt>
                <c:pt idx="819">
                  <c:v>18.34</c:v>
                </c:pt>
                <c:pt idx="820">
                  <c:v>18.21</c:v>
                </c:pt>
                <c:pt idx="821">
                  <c:v>18.079999999999988</c:v>
                </c:pt>
                <c:pt idx="822">
                  <c:v>17.939999999999987</c:v>
                </c:pt>
                <c:pt idx="823">
                  <c:v>17.809999999999999</c:v>
                </c:pt>
                <c:pt idx="824">
                  <c:v>17.66</c:v>
                </c:pt>
                <c:pt idx="825">
                  <c:v>17.510000000000005</c:v>
                </c:pt>
                <c:pt idx="826">
                  <c:v>17.36</c:v>
                </c:pt>
                <c:pt idx="827">
                  <c:v>17.190000000000001</c:v>
                </c:pt>
                <c:pt idx="828">
                  <c:v>17.03</c:v>
                </c:pt>
                <c:pt idx="829">
                  <c:v>16.86</c:v>
                </c:pt>
                <c:pt idx="830">
                  <c:v>16.690000000000001</c:v>
                </c:pt>
                <c:pt idx="831">
                  <c:v>16.510000000000005</c:v>
                </c:pt>
                <c:pt idx="832">
                  <c:v>16.329999999999988</c:v>
                </c:pt>
                <c:pt idx="833">
                  <c:v>16.14</c:v>
                </c:pt>
                <c:pt idx="834">
                  <c:v>15.950000000000006</c:v>
                </c:pt>
                <c:pt idx="835">
                  <c:v>15.75</c:v>
                </c:pt>
                <c:pt idx="836">
                  <c:v>15.55</c:v>
                </c:pt>
                <c:pt idx="837">
                  <c:v>15.33</c:v>
                </c:pt>
                <c:pt idx="838">
                  <c:v>15.12</c:v>
                </c:pt>
                <c:pt idx="839">
                  <c:v>14.89</c:v>
                </c:pt>
                <c:pt idx="840">
                  <c:v>14.67</c:v>
                </c:pt>
                <c:pt idx="841">
                  <c:v>14.450000000000006</c:v>
                </c:pt>
                <c:pt idx="842">
                  <c:v>14.21</c:v>
                </c:pt>
                <c:pt idx="843">
                  <c:v>13.98</c:v>
                </c:pt>
                <c:pt idx="844">
                  <c:v>13.73</c:v>
                </c:pt>
                <c:pt idx="845">
                  <c:v>13.49</c:v>
                </c:pt>
                <c:pt idx="846">
                  <c:v>13.25</c:v>
                </c:pt>
                <c:pt idx="847">
                  <c:v>13.01</c:v>
                </c:pt>
                <c:pt idx="848">
                  <c:v>12.77</c:v>
                </c:pt>
                <c:pt idx="849">
                  <c:v>12.54</c:v>
                </c:pt>
                <c:pt idx="850">
                  <c:v>12.3</c:v>
                </c:pt>
                <c:pt idx="851">
                  <c:v>12.07</c:v>
                </c:pt>
                <c:pt idx="852">
                  <c:v>11.84</c:v>
                </c:pt>
                <c:pt idx="853">
                  <c:v>11.6</c:v>
                </c:pt>
                <c:pt idx="854">
                  <c:v>11.370000000000006</c:v>
                </c:pt>
                <c:pt idx="855">
                  <c:v>11.14</c:v>
                </c:pt>
                <c:pt idx="856">
                  <c:v>10.92</c:v>
                </c:pt>
                <c:pt idx="857">
                  <c:v>10.71</c:v>
                </c:pt>
                <c:pt idx="858">
                  <c:v>10.49</c:v>
                </c:pt>
                <c:pt idx="859">
                  <c:v>10.28</c:v>
                </c:pt>
                <c:pt idx="860">
                  <c:v>10.09</c:v>
                </c:pt>
                <c:pt idx="861">
                  <c:v>9.89</c:v>
                </c:pt>
                <c:pt idx="862">
                  <c:v>9.7000000000000011</c:v>
                </c:pt>
                <c:pt idx="863">
                  <c:v>9.52</c:v>
                </c:pt>
                <c:pt idx="864">
                  <c:v>9.34</c:v>
                </c:pt>
                <c:pt idx="865">
                  <c:v>9.17</c:v>
                </c:pt>
                <c:pt idx="866">
                  <c:v>8.99</c:v>
                </c:pt>
                <c:pt idx="867">
                  <c:v>8.83</c:v>
                </c:pt>
                <c:pt idx="868">
                  <c:v>8.67</c:v>
                </c:pt>
                <c:pt idx="869">
                  <c:v>8.52</c:v>
                </c:pt>
                <c:pt idx="870">
                  <c:v>8.3800000000000008</c:v>
                </c:pt>
                <c:pt idx="871">
                  <c:v>8.24</c:v>
                </c:pt>
                <c:pt idx="872">
                  <c:v>8.1</c:v>
                </c:pt>
                <c:pt idx="873">
                  <c:v>7.98</c:v>
                </c:pt>
                <c:pt idx="874">
                  <c:v>7.84</c:v>
                </c:pt>
                <c:pt idx="875">
                  <c:v>7.74</c:v>
                </c:pt>
                <c:pt idx="876">
                  <c:v>7.63</c:v>
                </c:pt>
                <c:pt idx="877">
                  <c:v>7.53</c:v>
                </c:pt>
                <c:pt idx="878">
                  <c:v>7.4300000000000024</c:v>
                </c:pt>
                <c:pt idx="879">
                  <c:v>7.33</c:v>
                </c:pt>
                <c:pt idx="880">
                  <c:v>7.23</c:v>
                </c:pt>
                <c:pt idx="881">
                  <c:v>7.14</c:v>
                </c:pt>
                <c:pt idx="882">
                  <c:v>7.05</c:v>
                </c:pt>
                <c:pt idx="883">
                  <c:v>6.9700000000000024</c:v>
                </c:pt>
                <c:pt idx="884">
                  <c:v>6.89</c:v>
                </c:pt>
                <c:pt idx="885">
                  <c:v>6.8199999999999985</c:v>
                </c:pt>
                <c:pt idx="886">
                  <c:v>6.74</c:v>
                </c:pt>
                <c:pt idx="887">
                  <c:v>6.67</c:v>
                </c:pt>
                <c:pt idx="888">
                  <c:v>6.6099999999999985</c:v>
                </c:pt>
                <c:pt idx="889">
                  <c:v>6.55</c:v>
                </c:pt>
                <c:pt idx="890">
                  <c:v>6.49</c:v>
                </c:pt>
                <c:pt idx="891">
                  <c:v>6.44</c:v>
                </c:pt>
                <c:pt idx="892">
                  <c:v>6.38</c:v>
                </c:pt>
                <c:pt idx="893">
                  <c:v>6.33</c:v>
                </c:pt>
                <c:pt idx="894">
                  <c:v>6.29</c:v>
                </c:pt>
                <c:pt idx="895">
                  <c:v>6.24</c:v>
                </c:pt>
                <c:pt idx="896">
                  <c:v>6.2</c:v>
                </c:pt>
                <c:pt idx="897">
                  <c:v>6.1599999999999975</c:v>
                </c:pt>
                <c:pt idx="898">
                  <c:v>6.1199999999999966</c:v>
                </c:pt>
                <c:pt idx="899">
                  <c:v>6.08</c:v>
                </c:pt>
                <c:pt idx="900">
                  <c:v>6.04</c:v>
                </c:pt>
                <c:pt idx="901">
                  <c:v>6</c:v>
                </c:pt>
                <c:pt idx="902">
                  <c:v>5.9700000000000024</c:v>
                </c:pt>
                <c:pt idx="903">
                  <c:v>5.94</c:v>
                </c:pt>
                <c:pt idx="904">
                  <c:v>5.91</c:v>
                </c:pt>
              </c:numCache>
            </c:numRef>
          </c:yVal>
          <c:extLst xmlns:c16r2="http://schemas.microsoft.com/office/drawing/2015/06/chart">
            <c:ext xmlns:c16="http://schemas.microsoft.com/office/drawing/2014/chart" uri="{C3380CC4-5D6E-409C-BE32-E72D297353CC}">
              <c16:uniqueId val="{00000001-EE65-4C58-A2D5-21A9BA53961B}"/>
            </c:ext>
          </c:extLst>
        </c:ser>
        <c:ser>
          <c:idx val="2"/>
          <c:order val="2"/>
          <c:tx>
            <c:v>VG_Roof (semi-rural)</c:v>
          </c:tx>
          <c:spPr>
            <a:ln w="28575">
              <a:noFill/>
            </a:ln>
          </c:spPr>
          <c:marker>
            <c:symbol val="circle"/>
            <c:size val="2"/>
          </c:marker>
          <c:xVal>
            <c:numRef>
              <c:f>'010719'!$L$16:$L$898</c:f>
              <c:numCache>
                <c:formatCode>General</c:formatCode>
                <c:ptCount val="883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53</c:v>
                </c:pt>
                <c:pt idx="53">
                  <c:v>54</c:v>
                </c:pt>
                <c:pt idx="54">
                  <c:v>55</c:v>
                </c:pt>
                <c:pt idx="55">
                  <c:v>56</c:v>
                </c:pt>
                <c:pt idx="56">
                  <c:v>57</c:v>
                </c:pt>
                <c:pt idx="57">
                  <c:v>58</c:v>
                </c:pt>
                <c:pt idx="58">
                  <c:v>59</c:v>
                </c:pt>
                <c:pt idx="59">
                  <c:v>60</c:v>
                </c:pt>
                <c:pt idx="60">
                  <c:v>61</c:v>
                </c:pt>
                <c:pt idx="61">
                  <c:v>62</c:v>
                </c:pt>
                <c:pt idx="62">
                  <c:v>63</c:v>
                </c:pt>
                <c:pt idx="63">
                  <c:v>64</c:v>
                </c:pt>
                <c:pt idx="64">
                  <c:v>65</c:v>
                </c:pt>
                <c:pt idx="65">
                  <c:v>66</c:v>
                </c:pt>
                <c:pt idx="66">
                  <c:v>67</c:v>
                </c:pt>
                <c:pt idx="67">
                  <c:v>68</c:v>
                </c:pt>
                <c:pt idx="68">
                  <c:v>69</c:v>
                </c:pt>
                <c:pt idx="69">
                  <c:v>70</c:v>
                </c:pt>
                <c:pt idx="70">
                  <c:v>71</c:v>
                </c:pt>
                <c:pt idx="71">
                  <c:v>72</c:v>
                </c:pt>
                <c:pt idx="72">
                  <c:v>73</c:v>
                </c:pt>
                <c:pt idx="73">
                  <c:v>74</c:v>
                </c:pt>
                <c:pt idx="74">
                  <c:v>75</c:v>
                </c:pt>
                <c:pt idx="75">
                  <c:v>76</c:v>
                </c:pt>
                <c:pt idx="76">
                  <c:v>77</c:v>
                </c:pt>
                <c:pt idx="77">
                  <c:v>78</c:v>
                </c:pt>
                <c:pt idx="78">
                  <c:v>79</c:v>
                </c:pt>
                <c:pt idx="79">
                  <c:v>80</c:v>
                </c:pt>
                <c:pt idx="80">
                  <c:v>81</c:v>
                </c:pt>
                <c:pt idx="81">
                  <c:v>82</c:v>
                </c:pt>
                <c:pt idx="82">
                  <c:v>83</c:v>
                </c:pt>
                <c:pt idx="83">
                  <c:v>84</c:v>
                </c:pt>
                <c:pt idx="84">
                  <c:v>85</c:v>
                </c:pt>
                <c:pt idx="85">
                  <c:v>86</c:v>
                </c:pt>
                <c:pt idx="86">
                  <c:v>87</c:v>
                </c:pt>
                <c:pt idx="87">
                  <c:v>88</c:v>
                </c:pt>
                <c:pt idx="88">
                  <c:v>89</c:v>
                </c:pt>
                <c:pt idx="89">
                  <c:v>90</c:v>
                </c:pt>
                <c:pt idx="90">
                  <c:v>91</c:v>
                </c:pt>
                <c:pt idx="91">
                  <c:v>92</c:v>
                </c:pt>
                <c:pt idx="92">
                  <c:v>93</c:v>
                </c:pt>
                <c:pt idx="93">
                  <c:v>94</c:v>
                </c:pt>
                <c:pt idx="94">
                  <c:v>95</c:v>
                </c:pt>
                <c:pt idx="95">
                  <c:v>96</c:v>
                </c:pt>
                <c:pt idx="96">
                  <c:v>97</c:v>
                </c:pt>
                <c:pt idx="97">
                  <c:v>98</c:v>
                </c:pt>
                <c:pt idx="98">
                  <c:v>99</c:v>
                </c:pt>
                <c:pt idx="99">
                  <c:v>100</c:v>
                </c:pt>
                <c:pt idx="100">
                  <c:v>101</c:v>
                </c:pt>
                <c:pt idx="101">
                  <c:v>102</c:v>
                </c:pt>
                <c:pt idx="102">
                  <c:v>103</c:v>
                </c:pt>
                <c:pt idx="103">
                  <c:v>104</c:v>
                </c:pt>
                <c:pt idx="104">
                  <c:v>105</c:v>
                </c:pt>
                <c:pt idx="105">
                  <c:v>106</c:v>
                </c:pt>
                <c:pt idx="106">
                  <c:v>107</c:v>
                </c:pt>
                <c:pt idx="107">
                  <c:v>108</c:v>
                </c:pt>
                <c:pt idx="108">
                  <c:v>109</c:v>
                </c:pt>
                <c:pt idx="109">
                  <c:v>110</c:v>
                </c:pt>
                <c:pt idx="110">
                  <c:v>111</c:v>
                </c:pt>
                <c:pt idx="111">
                  <c:v>112</c:v>
                </c:pt>
                <c:pt idx="112">
                  <c:v>113</c:v>
                </c:pt>
                <c:pt idx="113">
                  <c:v>114</c:v>
                </c:pt>
                <c:pt idx="114">
                  <c:v>115</c:v>
                </c:pt>
                <c:pt idx="115">
                  <c:v>116</c:v>
                </c:pt>
                <c:pt idx="116">
                  <c:v>117</c:v>
                </c:pt>
                <c:pt idx="117">
                  <c:v>118</c:v>
                </c:pt>
                <c:pt idx="118">
                  <c:v>119</c:v>
                </c:pt>
                <c:pt idx="119">
                  <c:v>120</c:v>
                </c:pt>
                <c:pt idx="120">
                  <c:v>121</c:v>
                </c:pt>
                <c:pt idx="121">
                  <c:v>122</c:v>
                </c:pt>
                <c:pt idx="122">
                  <c:v>123</c:v>
                </c:pt>
                <c:pt idx="123">
                  <c:v>124</c:v>
                </c:pt>
                <c:pt idx="124">
                  <c:v>125</c:v>
                </c:pt>
                <c:pt idx="125">
                  <c:v>126</c:v>
                </c:pt>
                <c:pt idx="126">
                  <c:v>127</c:v>
                </c:pt>
                <c:pt idx="127">
                  <c:v>128</c:v>
                </c:pt>
                <c:pt idx="128">
                  <c:v>129</c:v>
                </c:pt>
                <c:pt idx="129">
                  <c:v>130</c:v>
                </c:pt>
                <c:pt idx="130">
                  <c:v>131</c:v>
                </c:pt>
                <c:pt idx="131">
                  <c:v>132</c:v>
                </c:pt>
                <c:pt idx="132">
                  <c:v>133</c:v>
                </c:pt>
                <c:pt idx="133">
                  <c:v>134</c:v>
                </c:pt>
                <c:pt idx="134">
                  <c:v>135</c:v>
                </c:pt>
                <c:pt idx="135">
                  <c:v>136</c:v>
                </c:pt>
                <c:pt idx="136">
                  <c:v>137</c:v>
                </c:pt>
                <c:pt idx="137">
                  <c:v>138</c:v>
                </c:pt>
                <c:pt idx="138">
                  <c:v>139</c:v>
                </c:pt>
                <c:pt idx="139">
                  <c:v>140</c:v>
                </c:pt>
                <c:pt idx="140">
                  <c:v>141</c:v>
                </c:pt>
                <c:pt idx="141">
                  <c:v>142</c:v>
                </c:pt>
                <c:pt idx="142">
                  <c:v>143</c:v>
                </c:pt>
                <c:pt idx="143">
                  <c:v>144</c:v>
                </c:pt>
                <c:pt idx="144">
                  <c:v>145</c:v>
                </c:pt>
                <c:pt idx="145">
                  <c:v>146</c:v>
                </c:pt>
                <c:pt idx="146">
                  <c:v>147</c:v>
                </c:pt>
                <c:pt idx="147">
                  <c:v>148</c:v>
                </c:pt>
                <c:pt idx="148">
                  <c:v>149</c:v>
                </c:pt>
                <c:pt idx="149">
                  <c:v>150</c:v>
                </c:pt>
                <c:pt idx="150">
                  <c:v>151</c:v>
                </c:pt>
                <c:pt idx="151">
                  <c:v>152</c:v>
                </c:pt>
                <c:pt idx="152">
                  <c:v>153</c:v>
                </c:pt>
                <c:pt idx="153">
                  <c:v>154</c:v>
                </c:pt>
                <c:pt idx="154">
                  <c:v>155</c:v>
                </c:pt>
                <c:pt idx="155">
                  <c:v>156</c:v>
                </c:pt>
                <c:pt idx="156">
                  <c:v>157</c:v>
                </c:pt>
                <c:pt idx="157">
                  <c:v>158</c:v>
                </c:pt>
                <c:pt idx="158">
                  <c:v>159</c:v>
                </c:pt>
                <c:pt idx="159">
                  <c:v>160</c:v>
                </c:pt>
                <c:pt idx="160">
                  <c:v>161</c:v>
                </c:pt>
                <c:pt idx="161">
                  <c:v>162</c:v>
                </c:pt>
                <c:pt idx="162">
                  <c:v>163</c:v>
                </c:pt>
                <c:pt idx="163">
                  <c:v>164</c:v>
                </c:pt>
                <c:pt idx="164">
                  <c:v>165</c:v>
                </c:pt>
                <c:pt idx="165">
                  <c:v>166</c:v>
                </c:pt>
                <c:pt idx="166">
                  <c:v>167</c:v>
                </c:pt>
                <c:pt idx="167">
                  <c:v>168</c:v>
                </c:pt>
                <c:pt idx="168">
                  <c:v>169</c:v>
                </c:pt>
                <c:pt idx="169">
                  <c:v>170</c:v>
                </c:pt>
                <c:pt idx="170">
                  <c:v>171</c:v>
                </c:pt>
                <c:pt idx="171">
                  <c:v>172</c:v>
                </c:pt>
                <c:pt idx="172">
                  <c:v>173</c:v>
                </c:pt>
                <c:pt idx="173">
                  <c:v>174</c:v>
                </c:pt>
                <c:pt idx="174">
                  <c:v>175</c:v>
                </c:pt>
                <c:pt idx="175">
                  <c:v>176</c:v>
                </c:pt>
                <c:pt idx="176">
                  <c:v>177</c:v>
                </c:pt>
                <c:pt idx="177">
                  <c:v>178</c:v>
                </c:pt>
                <c:pt idx="178">
                  <c:v>179</c:v>
                </c:pt>
                <c:pt idx="179">
                  <c:v>180</c:v>
                </c:pt>
                <c:pt idx="180">
                  <c:v>181</c:v>
                </c:pt>
                <c:pt idx="181">
                  <c:v>182</c:v>
                </c:pt>
                <c:pt idx="182">
                  <c:v>183</c:v>
                </c:pt>
                <c:pt idx="183">
                  <c:v>184</c:v>
                </c:pt>
                <c:pt idx="184">
                  <c:v>185</c:v>
                </c:pt>
                <c:pt idx="185">
                  <c:v>186</c:v>
                </c:pt>
                <c:pt idx="186">
                  <c:v>187</c:v>
                </c:pt>
                <c:pt idx="187">
                  <c:v>188</c:v>
                </c:pt>
                <c:pt idx="188">
                  <c:v>189</c:v>
                </c:pt>
                <c:pt idx="189">
                  <c:v>190</c:v>
                </c:pt>
                <c:pt idx="190">
                  <c:v>191</c:v>
                </c:pt>
                <c:pt idx="191">
                  <c:v>192</c:v>
                </c:pt>
                <c:pt idx="192">
                  <c:v>193</c:v>
                </c:pt>
                <c:pt idx="193">
                  <c:v>194</c:v>
                </c:pt>
                <c:pt idx="194">
                  <c:v>195</c:v>
                </c:pt>
                <c:pt idx="195">
                  <c:v>196</c:v>
                </c:pt>
                <c:pt idx="196">
                  <c:v>197</c:v>
                </c:pt>
                <c:pt idx="197">
                  <c:v>198</c:v>
                </c:pt>
                <c:pt idx="198">
                  <c:v>199</c:v>
                </c:pt>
                <c:pt idx="199">
                  <c:v>200</c:v>
                </c:pt>
                <c:pt idx="200">
                  <c:v>201</c:v>
                </c:pt>
                <c:pt idx="201">
                  <c:v>202</c:v>
                </c:pt>
                <c:pt idx="202">
                  <c:v>203</c:v>
                </c:pt>
                <c:pt idx="203">
                  <c:v>204</c:v>
                </c:pt>
                <c:pt idx="204">
                  <c:v>205</c:v>
                </c:pt>
                <c:pt idx="205">
                  <c:v>206</c:v>
                </c:pt>
                <c:pt idx="206">
                  <c:v>207</c:v>
                </c:pt>
                <c:pt idx="207">
                  <c:v>208</c:v>
                </c:pt>
                <c:pt idx="208">
                  <c:v>209</c:v>
                </c:pt>
                <c:pt idx="209">
                  <c:v>210</c:v>
                </c:pt>
                <c:pt idx="210">
                  <c:v>211</c:v>
                </c:pt>
                <c:pt idx="211">
                  <c:v>212</c:v>
                </c:pt>
                <c:pt idx="212">
                  <c:v>213</c:v>
                </c:pt>
                <c:pt idx="213">
                  <c:v>214</c:v>
                </c:pt>
                <c:pt idx="214">
                  <c:v>215</c:v>
                </c:pt>
                <c:pt idx="215">
                  <c:v>216</c:v>
                </c:pt>
                <c:pt idx="216">
                  <c:v>217</c:v>
                </c:pt>
                <c:pt idx="217">
                  <c:v>218</c:v>
                </c:pt>
                <c:pt idx="218">
                  <c:v>219</c:v>
                </c:pt>
                <c:pt idx="219">
                  <c:v>220</c:v>
                </c:pt>
                <c:pt idx="220">
                  <c:v>221</c:v>
                </c:pt>
                <c:pt idx="221">
                  <c:v>222</c:v>
                </c:pt>
                <c:pt idx="222">
                  <c:v>223</c:v>
                </c:pt>
                <c:pt idx="223">
                  <c:v>224</c:v>
                </c:pt>
                <c:pt idx="224">
                  <c:v>225</c:v>
                </c:pt>
                <c:pt idx="225">
                  <c:v>226</c:v>
                </c:pt>
                <c:pt idx="226">
                  <c:v>227</c:v>
                </c:pt>
                <c:pt idx="227">
                  <c:v>228</c:v>
                </c:pt>
                <c:pt idx="228">
                  <c:v>229</c:v>
                </c:pt>
                <c:pt idx="229">
                  <c:v>230</c:v>
                </c:pt>
                <c:pt idx="230">
                  <c:v>231</c:v>
                </c:pt>
                <c:pt idx="231">
                  <c:v>232</c:v>
                </c:pt>
                <c:pt idx="232">
                  <c:v>233</c:v>
                </c:pt>
                <c:pt idx="233">
                  <c:v>234</c:v>
                </c:pt>
                <c:pt idx="234">
                  <c:v>235</c:v>
                </c:pt>
                <c:pt idx="235">
                  <c:v>236</c:v>
                </c:pt>
                <c:pt idx="236">
                  <c:v>237</c:v>
                </c:pt>
                <c:pt idx="237">
                  <c:v>238</c:v>
                </c:pt>
                <c:pt idx="238">
                  <c:v>239</c:v>
                </c:pt>
                <c:pt idx="239">
                  <c:v>240</c:v>
                </c:pt>
                <c:pt idx="240">
                  <c:v>241</c:v>
                </c:pt>
                <c:pt idx="241">
                  <c:v>242</c:v>
                </c:pt>
                <c:pt idx="242">
                  <c:v>243</c:v>
                </c:pt>
                <c:pt idx="243">
                  <c:v>244</c:v>
                </c:pt>
                <c:pt idx="244">
                  <c:v>245</c:v>
                </c:pt>
                <c:pt idx="245">
                  <c:v>246</c:v>
                </c:pt>
                <c:pt idx="246">
                  <c:v>247</c:v>
                </c:pt>
                <c:pt idx="247">
                  <c:v>248</c:v>
                </c:pt>
                <c:pt idx="248">
                  <c:v>249</c:v>
                </c:pt>
                <c:pt idx="249">
                  <c:v>250</c:v>
                </c:pt>
                <c:pt idx="250">
                  <c:v>251</c:v>
                </c:pt>
                <c:pt idx="251">
                  <c:v>252</c:v>
                </c:pt>
                <c:pt idx="252">
                  <c:v>253</c:v>
                </c:pt>
                <c:pt idx="253">
                  <c:v>254</c:v>
                </c:pt>
                <c:pt idx="254">
                  <c:v>255</c:v>
                </c:pt>
                <c:pt idx="255">
                  <c:v>256</c:v>
                </c:pt>
                <c:pt idx="256">
                  <c:v>257</c:v>
                </c:pt>
                <c:pt idx="257">
                  <c:v>258</c:v>
                </c:pt>
                <c:pt idx="258">
                  <c:v>259</c:v>
                </c:pt>
                <c:pt idx="259">
                  <c:v>260</c:v>
                </c:pt>
                <c:pt idx="260">
                  <c:v>261</c:v>
                </c:pt>
                <c:pt idx="261">
                  <c:v>262</c:v>
                </c:pt>
                <c:pt idx="262">
                  <c:v>263</c:v>
                </c:pt>
                <c:pt idx="263">
                  <c:v>264</c:v>
                </c:pt>
                <c:pt idx="264">
                  <c:v>265</c:v>
                </c:pt>
                <c:pt idx="265">
                  <c:v>266</c:v>
                </c:pt>
                <c:pt idx="266">
                  <c:v>267</c:v>
                </c:pt>
                <c:pt idx="267">
                  <c:v>268</c:v>
                </c:pt>
                <c:pt idx="268">
                  <c:v>269</c:v>
                </c:pt>
                <c:pt idx="269">
                  <c:v>270</c:v>
                </c:pt>
                <c:pt idx="270">
                  <c:v>271</c:v>
                </c:pt>
                <c:pt idx="271">
                  <c:v>272</c:v>
                </c:pt>
                <c:pt idx="272">
                  <c:v>273</c:v>
                </c:pt>
                <c:pt idx="273">
                  <c:v>274</c:v>
                </c:pt>
                <c:pt idx="274">
                  <c:v>275</c:v>
                </c:pt>
                <c:pt idx="275">
                  <c:v>276</c:v>
                </c:pt>
                <c:pt idx="276">
                  <c:v>277</c:v>
                </c:pt>
                <c:pt idx="277">
                  <c:v>278</c:v>
                </c:pt>
                <c:pt idx="278">
                  <c:v>279</c:v>
                </c:pt>
                <c:pt idx="279">
                  <c:v>280</c:v>
                </c:pt>
                <c:pt idx="280">
                  <c:v>281</c:v>
                </c:pt>
                <c:pt idx="281">
                  <c:v>282</c:v>
                </c:pt>
                <c:pt idx="282">
                  <c:v>283</c:v>
                </c:pt>
                <c:pt idx="283">
                  <c:v>284</c:v>
                </c:pt>
                <c:pt idx="284">
                  <c:v>285</c:v>
                </c:pt>
                <c:pt idx="285">
                  <c:v>286</c:v>
                </c:pt>
                <c:pt idx="286">
                  <c:v>287</c:v>
                </c:pt>
                <c:pt idx="287">
                  <c:v>288</c:v>
                </c:pt>
                <c:pt idx="288">
                  <c:v>289</c:v>
                </c:pt>
                <c:pt idx="289">
                  <c:v>290</c:v>
                </c:pt>
                <c:pt idx="290">
                  <c:v>291</c:v>
                </c:pt>
                <c:pt idx="291">
                  <c:v>292</c:v>
                </c:pt>
                <c:pt idx="292">
                  <c:v>293</c:v>
                </c:pt>
                <c:pt idx="293">
                  <c:v>294</c:v>
                </c:pt>
                <c:pt idx="294">
                  <c:v>295</c:v>
                </c:pt>
                <c:pt idx="295">
                  <c:v>296</c:v>
                </c:pt>
                <c:pt idx="296">
                  <c:v>297</c:v>
                </c:pt>
                <c:pt idx="297">
                  <c:v>298</c:v>
                </c:pt>
                <c:pt idx="298">
                  <c:v>299</c:v>
                </c:pt>
                <c:pt idx="299">
                  <c:v>300</c:v>
                </c:pt>
                <c:pt idx="300">
                  <c:v>301</c:v>
                </c:pt>
                <c:pt idx="301">
                  <c:v>302</c:v>
                </c:pt>
                <c:pt idx="302">
                  <c:v>303</c:v>
                </c:pt>
                <c:pt idx="303">
                  <c:v>304</c:v>
                </c:pt>
                <c:pt idx="304">
                  <c:v>305</c:v>
                </c:pt>
                <c:pt idx="305">
                  <c:v>306</c:v>
                </c:pt>
                <c:pt idx="306">
                  <c:v>307</c:v>
                </c:pt>
                <c:pt idx="307">
                  <c:v>308</c:v>
                </c:pt>
                <c:pt idx="308">
                  <c:v>309</c:v>
                </c:pt>
                <c:pt idx="309">
                  <c:v>310</c:v>
                </c:pt>
                <c:pt idx="310">
                  <c:v>311</c:v>
                </c:pt>
                <c:pt idx="311">
                  <c:v>312</c:v>
                </c:pt>
                <c:pt idx="312">
                  <c:v>313</c:v>
                </c:pt>
                <c:pt idx="313">
                  <c:v>314</c:v>
                </c:pt>
                <c:pt idx="314">
                  <c:v>315</c:v>
                </c:pt>
                <c:pt idx="315">
                  <c:v>316</c:v>
                </c:pt>
                <c:pt idx="316">
                  <c:v>317</c:v>
                </c:pt>
                <c:pt idx="317">
                  <c:v>318</c:v>
                </c:pt>
                <c:pt idx="318">
                  <c:v>319</c:v>
                </c:pt>
                <c:pt idx="319">
                  <c:v>320</c:v>
                </c:pt>
                <c:pt idx="320">
                  <c:v>321</c:v>
                </c:pt>
                <c:pt idx="321">
                  <c:v>322</c:v>
                </c:pt>
                <c:pt idx="322">
                  <c:v>323</c:v>
                </c:pt>
                <c:pt idx="323">
                  <c:v>324</c:v>
                </c:pt>
                <c:pt idx="324">
                  <c:v>325</c:v>
                </c:pt>
                <c:pt idx="325">
                  <c:v>326</c:v>
                </c:pt>
                <c:pt idx="326">
                  <c:v>327</c:v>
                </c:pt>
                <c:pt idx="327">
                  <c:v>328</c:v>
                </c:pt>
                <c:pt idx="328">
                  <c:v>329</c:v>
                </c:pt>
                <c:pt idx="329">
                  <c:v>330</c:v>
                </c:pt>
                <c:pt idx="330">
                  <c:v>331</c:v>
                </c:pt>
                <c:pt idx="331">
                  <c:v>332</c:v>
                </c:pt>
                <c:pt idx="332">
                  <c:v>333</c:v>
                </c:pt>
                <c:pt idx="333">
                  <c:v>334</c:v>
                </c:pt>
                <c:pt idx="334">
                  <c:v>335</c:v>
                </c:pt>
                <c:pt idx="335">
                  <c:v>336</c:v>
                </c:pt>
                <c:pt idx="336">
                  <c:v>337</c:v>
                </c:pt>
                <c:pt idx="337">
                  <c:v>338</c:v>
                </c:pt>
                <c:pt idx="338">
                  <c:v>339</c:v>
                </c:pt>
                <c:pt idx="339">
                  <c:v>340</c:v>
                </c:pt>
                <c:pt idx="340">
                  <c:v>341</c:v>
                </c:pt>
                <c:pt idx="341">
                  <c:v>342</c:v>
                </c:pt>
                <c:pt idx="342">
                  <c:v>343</c:v>
                </c:pt>
                <c:pt idx="343">
                  <c:v>344</c:v>
                </c:pt>
                <c:pt idx="344">
                  <c:v>345</c:v>
                </c:pt>
                <c:pt idx="345">
                  <c:v>346</c:v>
                </c:pt>
                <c:pt idx="346">
                  <c:v>347</c:v>
                </c:pt>
                <c:pt idx="347">
                  <c:v>348</c:v>
                </c:pt>
                <c:pt idx="348">
                  <c:v>349</c:v>
                </c:pt>
                <c:pt idx="349">
                  <c:v>350</c:v>
                </c:pt>
                <c:pt idx="350">
                  <c:v>351</c:v>
                </c:pt>
                <c:pt idx="351">
                  <c:v>352</c:v>
                </c:pt>
                <c:pt idx="352">
                  <c:v>353</c:v>
                </c:pt>
                <c:pt idx="353">
                  <c:v>354</c:v>
                </c:pt>
                <c:pt idx="354">
                  <c:v>355</c:v>
                </c:pt>
                <c:pt idx="355">
                  <c:v>356</c:v>
                </c:pt>
                <c:pt idx="356">
                  <c:v>357</c:v>
                </c:pt>
                <c:pt idx="357">
                  <c:v>358</c:v>
                </c:pt>
                <c:pt idx="358">
                  <c:v>359</c:v>
                </c:pt>
                <c:pt idx="359">
                  <c:v>360</c:v>
                </c:pt>
                <c:pt idx="360">
                  <c:v>361</c:v>
                </c:pt>
                <c:pt idx="361">
                  <c:v>362</c:v>
                </c:pt>
                <c:pt idx="362">
                  <c:v>363</c:v>
                </c:pt>
                <c:pt idx="363">
                  <c:v>364</c:v>
                </c:pt>
                <c:pt idx="364">
                  <c:v>365</c:v>
                </c:pt>
                <c:pt idx="365">
                  <c:v>366</c:v>
                </c:pt>
                <c:pt idx="366">
                  <c:v>367</c:v>
                </c:pt>
                <c:pt idx="367">
                  <c:v>368</c:v>
                </c:pt>
                <c:pt idx="368">
                  <c:v>369</c:v>
                </c:pt>
                <c:pt idx="369">
                  <c:v>370</c:v>
                </c:pt>
                <c:pt idx="370">
                  <c:v>371</c:v>
                </c:pt>
                <c:pt idx="371">
                  <c:v>372</c:v>
                </c:pt>
                <c:pt idx="372">
                  <c:v>373</c:v>
                </c:pt>
                <c:pt idx="373">
                  <c:v>374</c:v>
                </c:pt>
                <c:pt idx="374">
                  <c:v>375</c:v>
                </c:pt>
                <c:pt idx="375">
                  <c:v>376</c:v>
                </c:pt>
                <c:pt idx="376">
                  <c:v>377</c:v>
                </c:pt>
                <c:pt idx="377">
                  <c:v>378</c:v>
                </c:pt>
                <c:pt idx="378">
                  <c:v>379</c:v>
                </c:pt>
                <c:pt idx="379">
                  <c:v>380</c:v>
                </c:pt>
                <c:pt idx="380">
                  <c:v>381</c:v>
                </c:pt>
                <c:pt idx="381">
                  <c:v>382</c:v>
                </c:pt>
                <c:pt idx="382">
                  <c:v>383</c:v>
                </c:pt>
                <c:pt idx="383">
                  <c:v>384</c:v>
                </c:pt>
                <c:pt idx="384">
                  <c:v>385</c:v>
                </c:pt>
                <c:pt idx="385">
                  <c:v>386</c:v>
                </c:pt>
                <c:pt idx="386">
                  <c:v>387</c:v>
                </c:pt>
                <c:pt idx="387">
                  <c:v>388</c:v>
                </c:pt>
                <c:pt idx="388">
                  <c:v>389</c:v>
                </c:pt>
                <c:pt idx="389">
                  <c:v>390</c:v>
                </c:pt>
                <c:pt idx="390">
                  <c:v>391</c:v>
                </c:pt>
                <c:pt idx="391">
                  <c:v>392</c:v>
                </c:pt>
                <c:pt idx="392">
                  <c:v>393</c:v>
                </c:pt>
                <c:pt idx="393">
                  <c:v>394</c:v>
                </c:pt>
                <c:pt idx="394">
                  <c:v>395</c:v>
                </c:pt>
                <c:pt idx="395">
                  <c:v>396</c:v>
                </c:pt>
                <c:pt idx="396">
                  <c:v>397</c:v>
                </c:pt>
                <c:pt idx="397">
                  <c:v>398</c:v>
                </c:pt>
                <c:pt idx="398">
                  <c:v>399</c:v>
                </c:pt>
                <c:pt idx="399">
                  <c:v>400</c:v>
                </c:pt>
                <c:pt idx="400">
                  <c:v>401</c:v>
                </c:pt>
                <c:pt idx="401">
                  <c:v>402</c:v>
                </c:pt>
                <c:pt idx="402">
                  <c:v>403</c:v>
                </c:pt>
                <c:pt idx="403">
                  <c:v>404</c:v>
                </c:pt>
                <c:pt idx="404">
                  <c:v>405</c:v>
                </c:pt>
                <c:pt idx="405">
                  <c:v>406</c:v>
                </c:pt>
                <c:pt idx="406">
                  <c:v>407</c:v>
                </c:pt>
                <c:pt idx="407">
                  <c:v>408</c:v>
                </c:pt>
                <c:pt idx="408">
                  <c:v>409</c:v>
                </c:pt>
                <c:pt idx="409">
                  <c:v>410</c:v>
                </c:pt>
                <c:pt idx="410">
                  <c:v>411</c:v>
                </c:pt>
                <c:pt idx="411">
                  <c:v>412</c:v>
                </c:pt>
                <c:pt idx="412">
                  <c:v>413</c:v>
                </c:pt>
                <c:pt idx="413">
                  <c:v>414</c:v>
                </c:pt>
                <c:pt idx="414">
                  <c:v>415</c:v>
                </c:pt>
                <c:pt idx="415">
                  <c:v>416</c:v>
                </c:pt>
                <c:pt idx="416">
                  <c:v>417</c:v>
                </c:pt>
                <c:pt idx="417">
                  <c:v>418</c:v>
                </c:pt>
                <c:pt idx="418">
                  <c:v>419</c:v>
                </c:pt>
                <c:pt idx="419">
                  <c:v>420</c:v>
                </c:pt>
                <c:pt idx="420">
                  <c:v>421</c:v>
                </c:pt>
                <c:pt idx="421">
                  <c:v>422</c:v>
                </c:pt>
                <c:pt idx="422">
                  <c:v>423</c:v>
                </c:pt>
                <c:pt idx="423">
                  <c:v>424</c:v>
                </c:pt>
                <c:pt idx="424">
                  <c:v>425</c:v>
                </c:pt>
                <c:pt idx="425">
                  <c:v>426</c:v>
                </c:pt>
                <c:pt idx="426">
                  <c:v>427</c:v>
                </c:pt>
                <c:pt idx="427">
                  <c:v>428</c:v>
                </c:pt>
                <c:pt idx="428">
                  <c:v>429</c:v>
                </c:pt>
                <c:pt idx="429">
                  <c:v>430</c:v>
                </c:pt>
                <c:pt idx="430">
                  <c:v>431</c:v>
                </c:pt>
                <c:pt idx="431">
                  <c:v>432</c:v>
                </c:pt>
                <c:pt idx="432">
                  <c:v>433</c:v>
                </c:pt>
                <c:pt idx="433">
                  <c:v>434</c:v>
                </c:pt>
                <c:pt idx="434">
                  <c:v>435</c:v>
                </c:pt>
                <c:pt idx="435">
                  <c:v>436</c:v>
                </c:pt>
                <c:pt idx="436">
                  <c:v>437</c:v>
                </c:pt>
                <c:pt idx="437">
                  <c:v>438</c:v>
                </c:pt>
                <c:pt idx="438">
                  <c:v>439</c:v>
                </c:pt>
                <c:pt idx="439">
                  <c:v>440</c:v>
                </c:pt>
                <c:pt idx="440">
                  <c:v>441</c:v>
                </c:pt>
                <c:pt idx="441">
                  <c:v>442</c:v>
                </c:pt>
                <c:pt idx="442">
                  <c:v>443</c:v>
                </c:pt>
                <c:pt idx="443">
                  <c:v>444</c:v>
                </c:pt>
                <c:pt idx="444">
                  <c:v>445</c:v>
                </c:pt>
                <c:pt idx="445">
                  <c:v>446</c:v>
                </c:pt>
                <c:pt idx="446">
                  <c:v>447</c:v>
                </c:pt>
                <c:pt idx="447">
                  <c:v>448</c:v>
                </c:pt>
                <c:pt idx="448">
                  <c:v>449</c:v>
                </c:pt>
                <c:pt idx="449">
                  <c:v>450</c:v>
                </c:pt>
                <c:pt idx="450">
                  <c:v>451</c:v>
                </c:pt>
                <c:pt idx="451">
                  <c:v>452</c:v>
                </c:pt>
                <c:pt idx="452">
                  <c:v>453</c:v>
                </c:pt>
                <c:pt idx="453">
                  <c:v>454</c:v>
                </c:pt>
                <c:pt idx="454">
                  <c:v>455</c:v>
                </c:pt>
                <c:pt idx="455">
                  <c:v>456</c:v>
                </c:pt>
                <c:pt idx="456">
                  <c:v>457</c:v>
                </c:pt>
                <c:pt idx="457">
                  <c:v>458</c:v>
                </c:pt>
                <c:pt idx="458">
                  <c:v>459</c:v>
                </c:pt>
                <c:pt idx="459">
                  <c:v>460</c:v>
                </c:pt>
                <c:pt idx="460">
                  <c:v>461</c:v>
                </c:pt>
                <c:pt idx="461">
                  <c:v>462</c:v>
                </c:pt>
                <c:pt idx="462">
                  <c:v>463</c:v>
                </c:pt>
                <c:pt idx="463">
                  <c:v>464</c:v>
                </c:pt>
                <c:pt idx="464">
                  <c:v>465</c:v>
                </c:pt>
                <c:pt idx="465">
                  <c:v>466</c:v>
                </c:pt>
                <c:pt idx="466">
                  <c:v>467</c:v>
                </c:pt>
                <c:pt idx="467">
                  <c:v>468</c:v>
                </c:pt>
                <c:pt idx="468">
                  <c:v>469</c:v>
                </c:pt>
                <c:pt idx="469">
                  <c:v>470</c:v>
                </c:pt>
                <c:pt idx="470">
                  <c:v>471</c:v>
                </c:pt>
                <c:pt idx="471">
                  <c:v>472</c:v>
                </c:pt>
                <c:pt idx="472">
                  <c:v>473</c:v>
                </c:pt>
                <c:pt idx="473">
                  <c:v>474</c:v>
                </c:pt>
                <c:pt idx="474">
                  <c:v>475</c:v>
                </c:pt>
                <c:pt idx="475">
                  <c:v>476</c:v>
                </c:pt>
                <c:pt idx="476">
                  <c:v>477</c:v>
                </c:pt>
                <c:pt idx="477">
                  <c:v>478</c:v>
                </c:pt>
                <c:pt idx="478">
                  <c:v>479</c:v>
                </c:pt>
                <c:pt idx="479">
                  <c:v>480</c:v>
                </c:pt>
                <c:pt idx="480">
                  <c:v>481</c:v>
                </c:pt>
                <c:pt idx="481">
                  <c:v>482</c:v>
                </c:pt>
                <c:pt idx="482">
                  <c:v>483</c:v>
                </c:pt>
                <c:pt idx="483">
                  <c:v>484</c:v>
                </c:pt>
                <c:pt idx="484">
                  <c:v>485</c:v>
                </c:pt>
                <c:pt idx="485">
                  <c:v>486</c:v>
                </c:pt>
                <c:pt idx="486">
                  <c:v>487</c:v>
                </c:pt>
                <c:pt idx="487">
                  <c:v>488</c:v>
                </c:pt>
                <c:pt idx="488">
                  <c:v>489</c:v>
                </c:pt>
                <c:pt idx="489">
                  <c:v>490</c:v>
                </c:pt>
                <c:pt idx="490">
                  <c:v>491</c:v>
                </c:pt>
                <c:pt idx="491">
                  <c:v>492</c:v>
                </c:pt>
                <c:pt idx="492">
                  <c:v>493</c:v>
                </c:pt>
                <c:pt idx="493">
                  <c:v>494</c:v>
                </c:pt>
                <c:pt idx="494">
                  <c:v>495</c:v>
                </c:pt>
                <c:pt idx="495">
                  <c:v>496</c:v>
                </c:pt>
                <c:pt idx="496">
                  <c:v>497</c:v>
                </c:pt>
                <c:pt idx="497">
                  <c:v>498</c:v>
                </c:pt>
                <c:pt idx="498">
                  <c:v>499</c:v>
                </c:pt>
                <c:pt idx="499">
                  <c:v>500</c:v>
                </c:pt>
                <c:pt idx="500">
                  <c:v>501</c:v>
                </c:pt>
                <c:pt idx="501">
                  <c:v>502</c:v>
                </c:pt>
                <c:pt idx="502">
                  <c:v>503</c:v>
                </c:pt>
                <c:pt idx="503">
                  <c:v>504</c:v>
                </c:pt>
                <c:pt idx="504">
                  <c:v>505</c:v>
                </c:pt>
                <c:pt idx="505">
                  <c:v>506</c:v>
                </c:pt>
                <c:pt idx="506">
                  <c:v>507</c:v>
                </c:pt>
                <c:pt idx="507">
                  <c:v>508</c:v>
                </c:pt>
                <c:pt idx="508">
                  <c:v>509</c:v>
                </c:pt>
                <c:pt idx="509">
                  <c:v>510</c:v>
                </c:pt>
                <c:pt idx="510">
                  <c:v>511</c:v>
                </c:pt>
                <c:pt idx="511">
                  <c:v>512</c:v>
                </c:pt>
                <c:pt idx="512">
                  <c:v>513</c:v>
                </c:pt>
                <c:pt idx="513">
                  <c:v>514</c:v>
                </c:pt>
                <c:pt idx="514">
                  <c:v>515</c:v>
                </c:pt>
                <c:pt idx="515">
                  <c:v>516</c:v>
                </c:pt>
                <c:pt idx="516">
                  <c:v>517</c:v>
                </c:pt>
                <c:pt idx="517">
                  <c:v>518</c:v>
                </c:pt>
                <c:pt idx="518">
                  <c:v>519</c:v>
                </c:pt>
                <c:pt idx="519">
                  <c:v>520</c:v>
                </c:pt>
                <c:pt idx="520">
                  <c:v>521</c:v>
                </c:pt>
                <c:pt idx="521">
                  <c:v>522</c:v>
                </c:pt>
                <c:pt idx="522">
                  <c:v>523</c:v>
                </c:pt>
                <c:pt idx="523">
                  <c:v>524</c:v>
                </c:pt>
                <c:pt idx="524">
                  <c:v>525</c:v>
                </c:pt>
                <c:pt idx="525">
                  <c:v>526</c:v>
                </c:pt>
                <c:pt idx="526">
                  <c:v>527</c:v>
                </c:pt>
                <c:pt idx="527">
                  <c:v>528</c:v>
                </c:pt>
                <c:pt idx="528">
                  <c:v>529</c:v>
                </c:pt>
                <c:pt idx="529">
                  <c:v>530</c:v>
                </c:pt>
                <c:pt idx="530">
                  <c:v>531</c:v>
                </c:pt>
                <c:pt idx="531">
                  <c:v>532</c:v>
                </c:pt>
                <c:pt idx="532">
                  <c:v>533</c:v>
                </c:pt>
                <c:pt idx="533">
                  <c:v>534</c:v>
                </c:pt>
                <c:pt idx="534">
                  <c:v>535</c:v>
                </c:pt>
                <c:pt idx="535">
                  <c:v>536</c:v>
                </c:pt>
                <c:pt idx="536">
                  <c:v>537</c:v>
                </c:pt>
                <c:pt idx="537">
                  <c:v>538</c:v>
                </c:pt>
                <c:pt idx="538">
                  <c:v>539</c:v>
                </c:pt>
                <c:pt idx="539">
                  <c:v>540</c:v>
                </c:pt>
                <c:pt idx="540">
                  <c:v>541</c:v>
                </c:pt>
                <c:pt idx="541">
                  <c:v>542</c:v>
                </c:pt>
                <c:pt idx="542">
                  <c:v>543</c:v>
                </c:pt>
                <c:pt idx="543">
                  <c:v>544</c:v>
                </c:pt>
                <c:pt idx="544">
                  <c:v>545</c:v>
                </c:pt>
                <c:pt idx="545">
                  <c:v>546</c:v>
                </c:pt>
                <c:pt idx="546">
                  <c:v>547</c:v>
                </c:pt>
                <c:pt idx="547">
                  <c:v>548</c:v>
                </c:pt>
                <c:pt idx="548">
                  <c:v>549</c:v>
                </c:pt>
                <c:pt idx="549">
                  <c:v>550</c:v>
                </c:pt>
                <c:pt idx="550">
                  <c:v>551</c:v>
                </c:pt>
                <c:pt idx="551">
                  <c:v>552</c:v>
                </c:pt>
                <c:pt idx="552">
                  <c:v>553</c:v>
                </c:pt>
                <c:pt idx="553">
                  <c:v>554</c:v>
                </c:pt>
                <c:pt idx="554">
                  <c:v>555</c:v>
                </c:pt>
                <c:pt idx="555">
                  <c:v>556</c:v>
                </c:pt>
                <c:pt idx="556">
                  <c:v>557</c:v>
                </c:pt>
                <c:pt idx="557">
                  <c:v>558</c:v>
                </c:pt>
                <c:pt idx="558">
                  <c:v>559</c:v>
                </c:pt>
                <c:pt idx="559">
                  <c:v>560</c:v>
                </c:pt>
                <c:pt idx="560">
                  <c:v>561</c:v>
                </c:pt>
                <c:pt idx="561">
                  <c:v>562</c:v>
                </c:pt>
                <c:pt idx="562">
                  <c:v>563</c:v>
                </c:pt>
                <c:pt idx="563">
                  <c:v>564</c:v>
                </c:pt>
                <c:pt idx="564">
                  <c:v>565</c:v>
                </c:pt>
                <c:pt idx="565">
                  <c:v>566</c:v>
                </c:pt>
                <c:pt idx="566">
                  <c:v>567</c:v>
                </c:pt>
                <c:pt idx="567">
                  <c:v>568</c:v>
                </c:pt>
                <c:pt idx="568">
                  <c:v>569</c:v>
                </c:pt>
                <c:pt idx="569">
                  <c:v>570</c:v>
                </c:pt>
                <c:pt idx="570">
                  <c:v>571</c:v>
                </c:pt>
                <c:pt idx="571">
                  <c:v>572</c:v>
                </c:pt>
                <c:pt idx="572">
                  <c:v>573</c:v>
                </c:pt>
                <c:pt idx="573">
                  <c:v>574</c:v>
                </c:pt>
                <c:pt idx="574">
                  <c:v>575</c:v>
                </c:pt>
                <c:pt idx="575">
                  <c:v>576</c:v>
                </c:pt>
                <c:pt idx="576">
                  <c:v>577</c:v>
                </c:pt>
                <c:pt idx="577">
                  <c:v>578</c:v>
                </c:pt>
                <c:pt idx="578">
                  <c:v>579</c:v>
                </c:pt>
                <c:pt idx="579">
                  <c:v>580</c:v>
                </c:pt>
                <c:pt idx="580">
                  <c:v>581</c:v>
                </c:pt>
                <c:pt idx="581">
                  <c:v>582</c:v>
                </c:pt>
                <c:pt idx="582">
                  <c:v>583</c:v>
                </c:pt>
                <c:pt idx="583">
                  <c:v>584</c:v>
                </c:pt>
                <c:pt idx="584">
                  <c:v>585</c:v>
                </c:pt>
                <c:pt idx="585">
                  <c:v>586</c:v>
                </c:pt>
                <c:pt idx="586">
                  <c:v>587</c:v>
                </c:pt>
                <c:pt idx="587">
                  <c:v>588</c:v>
                </c:pt>
                <c:pt idx="588">
                  <c:v>589</c:v>
                </c:pt>
                <c:pt idx="589">
                  <c:v>590</c:v>
                </c:pt>
                <c:pt idx="590">
                  <c:v>591</c:v>
                </c:pt>
                <c:pt idx="591">
                  <c:v>592</c:v>
                </c:pt>
                <c:pt idx="592">
                  <c:v>593</c:v>
                </c:pt>
                <c:pt idx="593">
                  <c:v>594</c:v>
                </c:pt>
                <c:pt idx="594">
                  <c:v>595</c:v>
                </c:pt>
                <c:pt idx="595">
                  <c:v>596</c:v>
                </c:pt>
                <c:pt idx="596">
                  <c:v>597</c:v>
                </c:pt>
                <c:pt idx="597">
                  <c:v>598</c:v>
                </c:pt>
                <c:pt idx="598">
                  <c:v>599</c:v>
                </c:pt>
                <c:pt idx="599">
                  <c:v>600</c:v>
                </c:pt>
                <c:pt idx="600">
                  <c:v>601</c:v>
                </c:pt>
                <c:pt idx="601">
                  <c:v>602</c:v>
                </c:pt>
                <c:pt idx="602">
                  <c:v>603</c:v>
                </c:pt>
                <c:pt idx="603">
                  <c:v>604</c:v>
                </c:pt>
                <c:pt idx="604">
                  <c:v>605</c:v>
                </c:pt>
                <c:pt idx="605">
                  <c:v>606</c:v>
                </c:pt>
                <c:pt idx="606">
                  <c:v>607</c:v>
                </c:pt>
                <c:pt idx="607">
                  <c:v>608</c:v>
                </c:pt>
                <c:pt idx="608">
                  <c:v>609</c:v>
                </c:pt>
                <c:pt idx="609">
                  <c:v>610</c:v>
                </c:pt>
                <c:pt idx="610">
                  <c:v>611</c:v>
                </c:pt>
                <c:pt idx="611">
                  <c:v>612</c:v>
                </c:pt>
                <c:pt idx="612">
                  <c:v>613</c:v>
                </c:pt>
                <c:pt idx="613">
                  <c:v>614</c:v>
                </c:pt>
                <c:pt idx="614">
                  <c:v>615</c:v>
                </c:pt>
                <c:pt idx="615">
                  <c:v>616</c:v>
                </c:pt>
                <c:pt idx="616">
                  <c:v>617</c:v>
                </c:pt>
                <c:pt idx="617">
                  <c:v>618</c:v>
                </c:pt>
                <c:pt idx="618">
                  <c:v>619</c:v>
                </c:pt>
                <c:pt idx="619">
                  <c:v>620</c:v>
                </c:pt>
                <c:pt idx="620">
                  <c:v>621</c:v>
                </c:pt>
                <c:pt idx="621">
                  <c:v>622</c:v>
                </c:pt>
                <c:pt idx="622">
                  <c:v>623</c:v>
                </c:pt>
                <c:pt idx="623">
                  <c:v>624</c:v>
                </c:pt>
                <c:pt idx="624">
                  <c:v>625</c:v>
                </c:pt>
                <c:pt idx="625">
                  <c:v>626</c:v>
                </c:pt>
                <c:pt idx="626">
                  <c:v>627</c:v>
                </c:pt>
                <c:pt idx="627">
                  <c:v>628</c:v>
                </c:pt>
                <c:pt idx="628">
                  <c:v>629</c:v>
                </c:pt>
                <c:pt idx="629">
                  <c:v>630</c:v>
                </c:pt>
                <c:pt idx="630">
                  <c:v>631</c:v>
                </c:pt>
                <c:pt idx="631">
                  <c:v>632</c:v>
                </c:pt>
                <c:pt idx="632">
                  <c:v>633</c:v>
                </c:pt>
                <c:pt idx="633">
                  <c:v>634</c:v>
                </c:pt>
                <c:pt idx="634">
                  <c:v>635</c:v>
                </c:pt>
                <c:pt idx="635">
                  <c:v>636</c:v>
                </c:pt>
                <c:pt idx="636">
                  <c:v>637</c:v>
                </c:pt>
                <c:pt idx="637">
                  <c:v>638</c:v>
                </c:pt>
                <c:pt idx="638">
                  <c:v>639</c:v>
                </c:pt>
                <c:pt idx="639">
                  <c:v>640</c:v>
                </c:pt>
                <c:pt idx="640">
                  <c:v>641</c:v>
                </c:pt>
                <c:pt idx="641">
                  <c:v>642</c:v>
                </c:pt>
                <c:pt idx="642">
                  <c:v>643</c:v>
                </c:pt>
                <c:pt idx="643">
                  <c:v>644</c:v>
                </c:pt>
                <c:pt idx="644">
                  <c:v>645</c:v>
                </c:pt>
                <c:pt idx="645">
                  <c:v>646</c:v>
                </c:pt>
                <c:pt idx="646">
                  <c:v>647</c:v>
                </c:pt>
                <c:pt idx="647">
                  <c:v>648</c:v>
                </c:pt>
                <c:pt idx="648">
                  <c:v>649</c:v>
                </c:pt>
                <c:pt idx="649">
                  <c:v>650</c:v>
                </c:pt>
                <c:pt idx="650">
                  <c:v>651</c:v>
                </c:pt>
                <c:pt idx="651">
                  <c:v>652</c:v>
                </c:pt>
                <c:pt idx="652">
                  <c:v>653</c:v>
                </c:pt>
                <c:pt idx="653">
                  <c:v>654</c:v>
                </c:pt>
                <c:pt idx="654">
                  <c:v>655</c:v>
                </c:pt>
                <c:pt idx="655">
                  <c:v>656</c:v>
                </c:pt>
                <c:pt idx="656">
                  <c:v>657</c:v>
                </c:pt>
                <c:pt idx="657">
                  <c:v>658</c:v>
                </c:pt>
                <c:pt idx="658">
                  <c:v>659</c:v>
                </c:pt>
                <c:pt idx="659">
                  <c:v>660</c:v>
                </c:pt>
                <c:pt idx="660">
                  <c:v>661</c:v>
                </c:pt>
                <c:pt idx="661">
                  <c:v>662</c:v>
                </c:pt>
                <c:pt idx="662">
                  <c:v>663</c:v>
                </c:pt>
                <c:pt idx="663">
                  <c:v>664</c:v>
                </c:pt>
                <c:pt idx="664">
                  <c:v>665</c:v>
                </c:pt>
                <c:pt idx="665">
                  <c:v>666</c:v>
                </c:pt>
                <c:pt idx="666">
                  <c:v>667</c:v>
                </c:pt>
                <c:pt idx="667">
                  <c:v>668</c:v>
                </c:pt>
                <c:pt idx="668">
                  <c:v>669</c:v>
                </c:pt>
                <c:pt idx="669">
                  <c:v>670</c:v>
                </c:pt>
                <c:pt idx="670">
                  <c:v>671</c:v>
                </c:pt>
                <c:pt idx="671">
                  <c:v>672</c:v>
                </c:pt>
                <c:pt idx="672">
                  <c:v>673</c:v>
                </c:pt>
                <c:pt idx="673">
                  <c:v>674</c:v>
                </c:pt>
                <c:pt idx="674">
                  <c:v>675</c:v>
                </c:pt>
                <c:pt idx="675">
                  <c:v>676</c:v>
                </c:pt>
                <c:pt idx="676">
                  <c:v>677</c:v>
                </c:pt>
                <c:pt idx="677">
                  <c:v>678</c:v>
                </c:pt>
                <c:pt idx="678">
                  <c:v>679</c:v>
                </c:pt>
                <c:pt idx="679">
                  <c:v>680</c:v>
                </c:pt>
                <c:pt idx="680">
                  <c:v>681</c:v>
                </c:pt>
                <c:pt idx="681">
                  <c:v>682</c:v>
                </c:pt>
                <c:pt idx="682">
                  <c:v>683</c:v>
                </c:pt>
                <c:pt idx="683">
                  <c:v>684</c:v>
                </c:pt>
                <c:pt idx="684">
                  <c:v>685</c:v>
                </c:pt>
                <c:pt idx="685">
                  <c:v>686</c:v>
                </c:pt>
                <c:pt idx="686">
                  <c:v>687</c:v>
                </c:pt>
                <c:pt idx="687">
                  <c:v>688</c:v>
                </c:pt>
                <c:pt idx="688">
                  <c:v>689</c:v>
                </c:pt>
                <c:pt idx="689">
                  <c:v>690</c:v>
                </c:pt>
                <c:pt idx="690">
                  <c:v>691</c:v>
                </c:pt>
                <c:pt idx="691">
                  <c:v>692</c:v>
                </c:pt>
                <c:pt idx="692">
                  <c:v>693</c:v>
                </c:pt>
                <c:pt idx="693">
                  <c:v>694</c:v>
                </c:pt>
                <c:pt idx="694">
                  <c:v>695</c:v>
                </c:pt>
                <c:pt idx="695">
                  <c:v>696</c:v>
                </c:pt>
                <c:pt idx="696">
                  <c:v>697</c:v>
                </c:pt>
                <c:pt idx="697">
                  <c:v>698</c:v>
                </c:pt>
                <c:pt idx="698">
                  <c:v>699</c:v>
                </c:pt>
                <c:pt idx="699">
                  <c:v>700</c:v>
                </c:pt>
                <c:pt idx="700">
                  <c:v>701</c:v>
                </c:pt>
                <c:pt idx="701">
                  <c:v>702</c:v>
                </c:pt>
                <c:pt idx="702">
                  <c:v>703</c:v>
                </c:pt>
                <c:pt idx="703">
                  <c:v>704</c:v>
                </c:pt>
                <c:pt idx="704">
                  <c:v>705</c:v>
                </c:pt>
                <c:pt idx="705">
                  <c:v>706</c:v>
                </c:pt>
                <c:pt idx="706">
                  <c:v>707</c:v>
                </c:pt>
                <c:pt idx="707">
                  <c:v>708</c:v>
                </c:pt>
                <c:pt idx="708">
                  <c:v>709</c:v>
                </c:pt>
                <c:pt idx="709">
                  <c:v>710</c:v>
                </c:pt>
                <c:pt idx="710">
                  <c:v>711</c:v>
                </c:pt>
                <c:pt idx="711">
                  <c:v>712</c:v>
                </c:pt>
                <c:pt idx="712">
                  <c:v>713</c:v>
                </c:pt>
                <c:pt idx="713">
                  <c:v>714</c:v>
                </c:pt>
                <c:pt idx="714">
                  <c:v>715</c:v>
                </c:pt>
                <c:pt idx="715">
                  <c:v>716</c:v>
                </c:pt>
                <c:pt idx="716">
                  <c:v>717</c:v>
                </c:pt>
                <c:pt idx="717">
                  <c:v>718</c:v>
                </c:pt>
                <c:pt idx="718">
                  <c:v>719</c:v>
                </c:pt>
                <c:pt idx="719">
                  <c:v>720</c:v>
                </c:pt>
                <c:pt idx="720">
                  <c:v>721</c:v>
                </c:pt>
                <c:pt idx="721">
                  <c:v>722</c:v>
                </c:pt>
                <c:pt idx="722">
                  <c:v>723</c:v>
                </c:pt>
                <c:pt idx="723">
                  <c:v>724</c:v>
                </c:pt>
                <c:pt idx="724">
                  <c:v>725</c:v>
                </c:pt>
                <c:pt idx="725">
                  <c:v>726</c:v>
                </c:pt>
                <c:pt idx="726">
                  <c:v>727</c:v>
                </c:pt>
                <c:pt idx="727">
                  <c:v>728</c:v>
                </c:pt>
                <c:pt idx="728">
                  <c:v>729</c:v>
                </c:pt>
                <c:pt idx="729">
                  <c:v>730</c:v>
                </c:pt>
                <c:pt idx="730">
                  <c:v>731</c:v>
                </c:pt>
                <c:pt idx="731">
                  <c:v>732</c:v>
                </c:pt>
                <c:pt idx="732">
                  <c:v>733</c:v>
                </c:pt>
                <c:pt idx="733">
                  <c:v>734</c:v>
                </c:pt>
                <c:pt idx="734">
                  <c:v>735</c:v>
                </c:pt>
                <c:pt idx="735">
                  <c:v>736</c:v>
                </c:pt>
                <c:pt idx="736">
                  <c:v>737</c:v>
                </c:pt>
                <c:pt idx="737">
                  <c:v>738</c:v>
                </c:pt>
                <c:pt idx="738">
                  <c:v>739</c:v>
                </c:pt>
                <c:pt idx="739">
                  <c:v>740</c:v>
                </c:pt>
                <c:pt idx="740">
                  <c:v>741</c:v>
                </c:pt>
                <c:pt idx="741">
                  <c:v>742</c:v>
                </c:pt>
                <c:pt idx="742">
                  <c:v>743</c:v>
                </c:pt>
                <c:pt idx="743">
                  <c:v>744</c:v>
                </c:pt>
                <c:pt idx="744">
                  <c:v>745</c:v>
                </c:pt>
                <c:pt idx="745">
                  <c:v>746</c:v>
                </c:pt>
                <c:pt idx="746">
                  <c:v>747</c:v>
                </c:pt>
                <c:pt idx="747">
                  <c:v>748</c:v>
                </c:pt>
                <c:pt idx="748">
                  <c:v>749</c:v>
                </c:pt>
                <c:pt idx="749">
                  <c:v>750</c:v>
                </c:pt>
                <c:pt idx="750">
                  <c:v>751</c:v>
                </c:pt>
                <c:pt idx="751">
                  <c:v>752</c:v>
                </c:pt>
                <c:pt idx="752">
                  <c:v>753</c:v>
                </c:pt>
                <c:pt idx="753">
                  <c:v>754</c:v>
                </c:pt>
                <c:pt idx="754">
                  <c:v>755</c:v>
                </c:pt>
                <c:pt idx="755">
                  <c:v>756</c:v>
                </c:pt>
                <c:pt idx="756">
                  <c:v>757</c:v>
                </c:pt>
                <c:pt idx="757">
                  <c:v>758</c:v>
                </c:pt>
                <c:pt idx="758">
                  <c:v>759</c:v>
                </c:pt>
                <c:pt idx="759">
                  <c:v>760</c:v>
                </c:pt>
                <c:pt idx="760">
                  <c:v>761</c:v>
                </c:pt>
                <c:pt idx="761">
                  <c:v>762</c:v>
                </c:pt>
                <c:pt idx="762">
                  <c:v>763</c:v>
                </c:pt>
                <c:pt idx="763">
                  <c:v>764</c:v>
                </c:pt>
                <c:pt idx="764">
                  <c:v>765</c:v>
                </c:pt>
                <c:pt idx="765">
                  <c:v>766</c:v>
                </c:pt>
                <c:pt idx="766">
                  <c:v>767</c:v>
                </c:pt>
                <c:pt idx="767">
                  <c:v>768</c:v>
                </c:pt>
                <c:pt idx="768">
                  <c:v>769</c:v>
                </c:pt>
                <c:pt idx="769">
                  <c:v>770</c:v>
                </c:pt>
                <c:pt idx="770">
                  <c:v>771</c:v>
                </c:pt>
                <c:pt idx="771">
                  <c:v>772</c:v>
                </c:pt>
                <c:pt idx="772">
                  <c:v>773</c:v>
                </c:pt>
                <c:pt idx="773">
                  <c:v>774</c:v>
                </c:pt>
                <c:pt idx="774">
                  <c:v>775</c:v>
                </c:pt>
                <c:pt idx="775">
                  <c:v>776</c:v>
                </c:pt>
                <c:pt idx="776">
                  <c:v>777</c:v>
                </c:pt>
                <c:pt idx="777">
                  <c:v>778</c:v>
                </c:pt>
                <c:pt idx="778">
                  <c:v>779</c:v>
                </c:pt>
                <c:pt idx="779">
                  <c:v>780</c:v>
                </c:pt>
                <c:pt idx="780">
                  <c:v>781</c:v>
                </c:pt>
                <c:pt idx="781">
                  <c:v>782</c:v>
                </c:pt>
                <c:pt idx="782">
                  <c:v>783</c:v>
                </c:pt>
                <c:pt idx="783">
                  <c:v>784</c:v>
                </c:pt>
                <c:pt idx="784">
                  <c:v>785</c:v>
                </c:pt>
                <c:pt idx="785">
                  <c:v>786</c:v>
                </c:pt>
                <c:pt idx="786">
                  <c:v>787</c:v>
                </c:pt>
                <c:pt idx="787">
                  <c:v>788</c:v>
                </c:pt>
                <c:pt idx="788">
                  <c:v>789</c:v>
                </c:pt>
                <c:pt idx="789">
                  <c:v>790</c:v>
                </c:pt>
                <c:pt idx="790">
                  <c:v>791</c:v>
                </c:pt>
                <c:pt idx="791">
                  <c:v>792</c:v>
                </c:pt>
                <c:pt idx="792">
                  <c:v>793</c:v>
                </c:pt>
                <c:pt idx="793">
                  <c:v>794</c:v>
                </c:pt>
                <c:pt idx="794">
                  <c:v>795</c:v>
                </c:pt>
                <c:pt idx="795">
                  <c:v>796</c:v>
                </c:pt>
                <c:pt idx="796">
                  <c:v>797</c:v>
                </c:pt>
                <c:pt idx="797">
                  <c:v>798</c:v>
                </c:pt>
                <c:pt idx="798">
                  <c:v>799</c:v>
                </c:pt>
                <c:pt idx="799">
                  <c:v>800</c:v>
                </c:pt>
                <c:pt idx="800">
                  <c:v>801</c:v>
                </c:pt>
                <c:pt idx="801">
                  <c:v>802</c:v>
                </c:pt>
                <c:pt idx="802">
                  <c:v>803</c:v>
                </c:pt>
                <c:pt idx="803">
                  <c:v>804</c:v>
                </c:pt>
                <c:pt idx="804">
                  <c:v>805</c:v>
                </c:pt>
                <c:pt idx="805">
                  <c:v>806</c:v>
                </c:pt>
                <c:pt idx="806">
                  <c:v>807</c:v>
                </c:pt>
                <c:pt idx="807">
                  <c:v>808</c:v>
                </c:pt>
                <c:pt idx="808">
                  <c:v>809</c:v>
                </c:pt>
                <c:pt idx="809">
                  <c:v>810</c:v>
                </c:pt>
                <c:pt idx="810">
                  <c:v>811</c:v>
                </c:pt>
                <c:pt idx="811">
                  <c:v>812</c:v>
                </c:pt>
                <c:pt idx="812">
                  <c:v>813</c:v>
                </c:pt>
                <c:pt idx="813">
                  <c:v>814</c:v>
                </c:pt>
                <c:pt idx="814">
                  <c:v>815</c:v>
                </c:pt>
                <c:pt idx="815">
                  <c:v>816</c:v>
                </c:pt>
                <c:pt idx="816">
                  <c:v>817</c:v>
                </c:pt>
                <c:pt idx="817">
                  <c:v>818</c:v>
                </c:pt>
                <c:pt idx="818">
                  <c:v>819</c:v>
                </c:pt>
                <c:pt idx="819">
                  <c:v>820</c:v>
                </c:pt>
                <c:pt idx="820">
                  <c:v>821</c:v>
                </c:pt>
                <c:pt idx="821">
                  <c:v>822</c:v>
                </c:pt>
                <c:pt idx="822">
                  <c:v>823</c:v>
                </c:pt>
                <c:pt idx="823">
                  <c:v>824</c:v>
                </c:pt>
                <c:pt idx="824">
                  <c:v>825</c:v>
                </c:pt>
                <c:pt idx="825">
                  <c:v>826</c:v>
                </c:pt>
                <c:pt idx="826">
                  <c:v>827</c:v>
                </c:pt>
                <c:pt idx="827">
                  <c:v>828</c:v>
                </c:pt>
                <c:pt idx="828">
                  <c:v>829</c:v>
                </c:pt>
                <c:pt idx="829">
                  <c:v>830</c:v>
                </c:pt>
                <c:pt idx="830">
                  <c:v>831</c:v>
                </c:pt>
                <c:pt idx="831">
                  <c:v>832</c:v>
                </c:pt>
                <c:pt idx="832">
                  <c:v>833</c:v>
                </c:pt>
                <c:pt idx="833">
                  <c:v>834</c:v>
                </c:pt>
                <c:pt idx="834">
                  <c:v>835</c:v>
                </c:pt>
                <c:pt idx="835">
                  <c:v>836</c:v>
                </c:pt>
                <c:pt idx="836">
                  <c:v>837</c:v>
                </c:pt>
                <c:pt idx="837">
                  <c:v>838</c:v>
                </c:pt>
                <c:pt idx="838">
                  <c:v>839</c:v>
                </c:pt>
                <c:pt idx="839">
                  <c:v>840</c:v>
                </c:pt>
                <c:pt idx="840">
                  <c:v>841</c:v>
                </c:pt>
                <c:pt idx="841">
                  <c:v>842</c:v>
                </c:pt>
                <c:pt idx="842">
                  <c:v>843</c:v>
                </c:pt>
                <c:pt idx="843">
                  <c:v>844</c:v>
                </c:pt>
                <c:pt idx="844">
                  <c:v>845</c:v>
                </c:pt>
                <c:pt idx="845">
                  <c:v>846</c:v>
                </c:pt>
                <c:pt idx="846">
                  <c:v>847</c:v>
                </c:pt>
                <c:pt idx="847">
                  <c:v>848</c:v>
                </c:pt>
                <c:pt idx="848">
                  <c:v>849</c:v>
                </c:pt>
                <c:pt idx="849">
                  <c:v>850</c:v>
                </c:pt>
                <c:pt idx="850">
                  <c:v>851</c:v>
                </c:pt>
                <c:pt idx="851">
                  <c:v>852</c:v>
                </c:pt>
                <c:pt idx="852">
                  <c:v>853</c:v>
                </c:pt>
                <c:pt idx="853">
                  <c:v>854</c:v>
                </c:pt>
                <c:pt idx="854">
                  <c:v>855</c:v>
                </c:pt>
                <c:pt idx="855">
                  <c:v>856</c:v>
                </c:pt>
                <c:pt idx="856">
                  <c:v>857</c:v>
                </c:pt>
                <c:pt idx="857">
                  <c:v>858</c:v>
                </c:pt>
                <c:pt idx="858">
                  <c:v>859</c:v>
                </c:pt>
                <c:pt idx="859">
                  <c:v>860</c:v>
                </c:pt>
                <c:pt idx="860">
                  <c:v>861</c:v>
                </c:pt>
                <c:pt idx="861">
                  <c:v>862</c:v>
                </c:pt>
                <c:pt idx="862">
                  <c:v>863</c:v>
                </c:pt>
                <c:pt idx="863">
                  <c:v>864</c:v>
                </c:pt>
                <c:pt idx="864">
                  <c:v>865</c:v>
                </c:pt>
                <c:pt idx="865">
                  <c:v>866</c:v>
                </c:pt>
                <c:pt idx="866">
                  <c:v>867</c:v>
                </c:pt>
                <c:pt idx="867">
                  <c:v>868</c:v>
                </c:pt>
                <c:pt idx="868">
                  <c:v>869</c:v>
                </c:pt>
                <c:pt idx="869">
                  <c:v>870</c:v>
                </c:pt>
                <c:pt idx="870">
                  <c:v>871</c:v>
                </c:pt>
                <c:pt idx="871">
                  <c:v>872</c:v>
                </c:pt>
                <c:pt idx="872">
                  <c:v>873</c:v>
                </c:pt>
                <c:pt idx="873">
                  <c:v>874</c:v>
                </c:pt>
                <c:pt idx="874">
                  <c:v>875</c:v>
                </c:pt>
                <c:pt idx="875">
                  <c:v>876</c:v>
                </c:pt>
                <c:pt idx="876">
                  <c:v>877</c:v>
                </c:pt>
                <c:pt idx="877">
                  <c:v>878</c:v>
                </c:pt>
                <c:pt idx="878">
                  <c:v>879</c:v>
                </c:pt>
                <c:pt idx="879">
                  <c:v>880</c:v>
                </c:pt>
                <c:pt idx="880">
                  <c:v>881</c:v>
                </c:pt>
                <c:pt idx="881">
                  <c:v>882</c:v>
                </c:pt>
                <c:pt idx="882">
                  <c:v>883</c:v>
                </c:pt>
              </c:numCache>
            </c:numRef>
          </c:xVal>
          <c:yVal>
            <c:numRef>
              <c:f>'010719'!$K$16:$K$898</c:f>
              <c:numCache>
                <c:formatCode>General</c:formatCode>
                <c:ptCount val="883"/>
                <c:pt idx="0">
                  <c:v>7.21</c:v>
                </c:pt>
                <c:pt idx="1">
                  <c:v>7.3</c:v>
                </c:pt>
                <c:pt idx="2">
                  <c:v>7.37</c:v>
                </c:pt>
                <c:pt idx="3">
                  <c:v>7.49</c:v>
                </c:pt>
                <c:pt idx="4">
                  <c:v>7.6499999999999995</c:v>
                </c:pt>
                <c:pt idx="5">
                  <c:v>7.78</c:v>
                </c:pt>
                <c:pt idx="6">
                  <c:v>7.8599999999999985</c:v>
                </c:pt>
                <c:pt idx="7">
                  <c:v>7.96</c:v>
                </c:pt>
                <c:pt idx="8">
                  <c:v>8.19</c:v>
                </c:pt>
                <c:pt idx="9">
                  <c:v>8.42</c:v>
                </c:pt>
                <c:pt idx="10">
                  <c:v>8.6300000000000008</c:v>
                </c:pt>
                <c:pt idx="11">
                  <c:v>8.84</c:v>
                </c:pt>
                <c:pt idx="12">
                  <c:v>9.0400000000000009</c:v>
                </c:pt>
                <c:pt idx="13">
                  <c:v>9.23</c:v>
                </c:pt>
                <c:pt idx="14">
                  <c:v>9.42</c:v>
                </c:pt>
                <c:pt idx="15">
                  <c:v>9.64</c:v>
                </c:pt>
                <c:pt idx="16">
                  <c:v>9.84</c:v>
                </c:pt>
                <c:pt idx="17">
                  <c:v>10.030000000000001</c:v>
                </c:pt>
                <c:pt idx="18">
                  <c:v>10.220000000000001</c:v>
                </c:pt>
                <c:pt idx="19">
                  <c:v>10.42</c:v>
                </c:pt>
                <c:pt idx="20">
                  <c:v>10.62</c:v>
                </c:pt>
                <c:pt idx="21">
                  <c:v>10.83</c:v>
                </c:pt>
                <c:pt idx="22">
                  <c:v>11.07</c:v>
                </c:pt>
                <c:pt idx="23">
                  <c:v>11.350000000000014</c:v>
                </c:pt>
                <c:pt idx="24">
                  <c:v>11.59</c:v>
                </c:pt>
                <c:pt idx="25">
                  <c:v>11.81</c:v>
                </c:pt>
                <c:pt idx="26">
                  <c:v>12.01</c:v>
                </c:pt>
                <c:pt idx="27">
                  <c:v>12.22</c:v>
                </c:pt>
                <c:pt idx="28">
                  <c:v>12.44</c:v>
                </c:pt>
                <c:pt idx="29">
                  <c:v>12.65</c:v>
                </c:pt>
                <c:pt idx="30">
                  <c:v>12.83</c:v>
                </c:pt>
                <c:pt idx="31">
                  <c:v>13.08</c:v>
                </c:pt>
                <c:pt idx="32">
                  <c:v>13.370000000000006</c:v>
                </c:pt>
                <c:pt idx="33">
                  <c:v>13.68</c:v>
                </c:pt>
                <c:pt idx="34">
                  <c:v>13.88</c:v>
                </c:pt>
                <c:pt idx="35">
                  <c:v>14.06</c:v>
                </c:pt>
                <c:pt idx="36">
                  <c:v>14.26</c:v>
                </c:pt>
                <c:pt idx="37">
                  <c:v>14.46</c:v>
                </c:pt>
                <c:pt idx="38">
                  <c:v>14.77</c:v>
                </c:pt>
                <c:pt idx="39">
                  <c:v>15.06</c:v>
                </c:pt>
                <c:pt idx="40">
                  <c:v>15.26</c:v>
                </c:pt>
                <c:pt idx="41">
                  <c:v>15.5</c:v>
                </c:pt>
                <c:pt idx="42">
                  <c:v>15.66</c:v>
                </c:pt>
                <c:pt idx="43">
                  <c:v>15.81</c:v>
                </c:pt>
                <c:pt idx="44">
                  <c:v>15.950000000000006</c:v>
                </c:pt>
                <c:pt idx="45">
                  <c:v>16.110000000000028</c:v>
                </c:pt>
                <c:pt idx="46">
                  <c:v>16.23</c:v>
                </c:pt>
                <c:pt idx="47">
                  <c:v>16.29</c:v>
                </c:pt>
                <c:pt idx="48">
                  <c:v>16.510000000000005</c:v>
                </c:pt>
                <c:pt idx="49">
                  <c:v>16.82</c:v>
                </c:pt>
                <c:pt idx="50">
                  <c:v>17</c:v>
                </c:pt>
                <c:pt idx="51">
                  <c:v>16.989999999999963</c:v>
                </c:pt>
                <c:pt idx="52">
                  <c:v>17.010000000000005</c:v>
                </c:pt>
                <c:pt idx="53">
                  <c:v>17.110000000000028</c:v>
                </c:pt>
                <c:pt idx="54">
                  <c:v>17.279999999999987</c:v>
                </c:pt>
                <c:pt idx="55">
                  <c:v>17.47</c:v>
                </c:pt>
                <c:pt idx="56">
                  <c:v>17.64</c:v>
                </c:pt>
                <c:pt idx="57">
                  <c:v>17.89</c:v>
                </c:pt>
                <c:pt idx="58">
                  <c:v>18.3</c:v>
                </c:pt>
                <c:pt idx="59">
                  <c:v>18.53</c:v>
                </c:pt>
                <c:pt idx="60">
                  <c:v>18.579999999999988</c:v>
                </c:pt>
                <c:pt idx="61">
                  <c:v>18.579999999999988</c:v>
                </c:pt>
                <c:pt idx="62">
                  <c:v>18.739999999999988</c:v>
                </c:pt>
                <c:pt idx="63">
                  <c:v>19.04</c:v>
                </c:pt>
                <c:pt idx="64">
                  <c:v>19.190000000000001</c:v>
                </c:pt>
                <c:pt idx="65">
                  <c:v>19.23</c:v>
                </c:pt>
                <c:pt idx="66">
                  <c:v>19.010000000000005</c:v>
                </c:pt>
                <c:pt idx="67">
                  <c:v>18.489999999999963</c:v>
                </c:pt>
                <c:pt idx="68">
                  <c:v>18.39</c:v>
                </c:pt>
                <c:pt idx="69">
                  <c:v>18.77</c:v>
                </c:pt>
                <c:pt idx="70">
                  <c:v>19.03</c:v>
                </c:pt>
                <c:pt idx="71">
                  <c:v>19.130000000000027</c:v>
                </c:pt>
                <c:pt idx="72">
                  <c:v>19.21</c:v>
                </c:pt>
                <c:pt idx="73">
                  <c:v>19.29</c:v>
                </c:pt>
                <c:pt idx="74">
                  <c:v>19.37</c:v>
                </c:pt>
                <c:pt idx="75">
                  <c:v>19.39</c:v>
                </c:pt>
                <c:pt idx="76">
                  <c:v>19.41</c:v>
                </c:pt>
                <c:pt idx="77">
                  <c:v>19.399999999999999</c:v>
                </c:pt>
                <c:pt idx="78">
                  <c:v>19.420000000000002</c:v>
                </c:pt>
                <c:pt idx="79">
                  <c:v>19.41</c:v>
                </c:pt>
                <c:pt idx="80">
                  <c:v>19.350000000000001</c:v>
                </c:pt>
                <c:pt idx="81">
                  <c:v>19.25</c:v>
                </c:pt>
                <c:pt idx="82">
                  <c:v>19.21</c:v>
                </c:pt>
                <c:pt idx="83">
                  <c:v>19.21</c:v>
                </c:pt>
                <c:pt idx="84">
                  <c:v>19.27</c:v>
                </c:pt>
                <c:pt idx="85">
                  <c:v>19.29</c:v>
                </c:pt>
                <c:pt idx="86">
                  <c:v>19.309999999999999</c:v>
                </c:pt>
                <c:pt idx="87">
                  <c:v>19.22</c:v>
                </c:pt>
                <c:pt idx="88">
                  <c:v>19.110000000000028</c:v>
                </c:pt>
                <c:pt idx="89">
                  <c:v>19.05</c:v>
                </c:pt>
                <c:pt idx="90">
                  <c:v>19.010000000000005</c:v>
                </c:pt>
                <c:pt idx="91">
                  <c:v>18.979999999999986</c:v>
                </c:pt>
                <c:pt idx="92">
                  <c:v>18.95</c:v>
                </c:pt>
                <c:pt idx="93">
                  <c:v>18.97</c:v>
                </c:pt>
                <c:pt idx="94">
                  <c:v>19.010000000000005</c:v>
                </c:pt>
                <c:pt idx="95">
                  <c:v>19.010000000000005</c:v>
                </c:pt>
                <c:pt idx="96">
                  <c:v>18.8</c:v>
                </c:pt>
                <c:pt idx="97">
                  <c:v>18.630000000000027</c:v>
                </c:pt>
                <c:pt idx="98">
                  <c:v>18.7</c:v>
                </c:pt>
                <c:pt idx="99">
                  <c:v>18.82</c:v>
                </c:pt>
                <c:pt idx="100">
                  <c:v>18.850000000000001</c:v>
                </c:pt>
                <c:pt idx="101">
                  <c:v>18.79</c:v>
                </c:pt>
                <c:pt idx="102">
                  <c:v>18.7</c:v>
                </c:pt>
                <c:pt idx="103">
                  <c:v>18.7</c:v>
                </c:pt>
                <c:pt idx="104">
                  <c:v>18.829999999999988</c:v>
                </c:pt>
                <c:pt idx="105">
                  <c:v>18.899999999999999</c:v>
                </c:pt>
                <c:pt idx="106">
                  <c:v>18.95</c:v>
                </c:pt>
                <c:pt idx="107">
                  <c:v>18.920000000000002</c:v>
                </c:pt>
                <c:pt idx="108">
                  <c:v>18.91</c:v>
                </c:pt>
                <c:pt idx="109">
                  <c:v>18.88</c:v>
                </c:pt>
                <c:pt idx="110">
                  <c:v>18.73</c:v>
                </c:pt>
                <c:pt idx="111">
                  <c:v>18.760000000000002</c:v>
                </c:pt>
                <c:pt idx="112">
                  <c:v>18.89</c:v>
                </c:pt>
                <c:pt idx="113">
                  <c:v>18.899999999999999</c:v>
                </c:pt>
                <c:pt idx="114">
                  <c:v>18.84</c:v>
                </c:pt>
                <c:pt idx="115">
                  <c:v>18.779999999999987</c:v>
                </c:pt>
                <c:pt idx="116">
                  <c:v>18.649999999999999</c:v>
                </c:pt>
                <c:pt idx="117">
                  <c:v>18.649999999999999</c:v>
                </c:pt>
                <c:pt idx="118">
                  <c:v>18.73</c:v>
                </c:pt>
                <c:pt idx="119">
                  <c:v>18.670000000000005</c:v>
                </c:pt>
                <c:pt idx="120">
                  <c:v>18.670000000000005</c:v>
                </c:pt>
                <c:pt idx="121">
                  <c:v>18.77</c:v>
                </c:pt>
                <c:pt idx="122">
                  <c:v>18.809999999999999</c:v>
                </c:pt>
                <c:pt idx="123">
                  <c:v>18.68</c:v>
                </c:pt>
                <c:pt idx="124">
                  <c:v>18.579999999999988</c:v>
                </c:pt>
                <c:pt idx="125">
                  <c:v>18.579999999999988</c:v>
                </c:pt>
                <c:pt idx="126">
                  <c:v>18.68</c:v>
                </c:pt>
                <c:pt idx="127">
                  <c:v>18.77</c:v>
                </c:pt>
                <c:pt idx="128">
                  <c:v>18.850000000000001</c:v>
                </c:pt>
                <c:pt idx="129">
                  <c:v>18.760000000000002</c:v>
                </c:pt>
                <c:pt idx="130">
                  <c:v>18.559999999999999</c:v>
                </c:pt>
                <c:pt idx="131">
                  <c:v>18.52</c:v>
                </c:pt>
                <c:pt idx="132">
                  <c:v>18.649999999999999</c:v>
                </c:pt>
                <c:pt idx="133">
                  <c:v>18.75</c:v>
                </c:pt>
                <c:pt idx="134">
                  <c:v>18.73</c:v>
                </c:pt>
                <c:pt idx="135">
                  <c:v>18.71</c:v>
                </c:pt>
                <c:pt idx="136">
                  <c:v>18.71</c:v>
                </c:pt>
                <c:pt idx="137">
                  <c:v>18.690000000000001</c:v>
                </c:pt>
                <c:pt idx="138">
                  <c:v>18.73</c:v>
                </c:pt>
                <c:pt idx="139">
                  <c:v>18.71</c:v>
                </c:pt>
                <c:pt idx="140">
                  <c:v>18.59</c:v>
                </c:pt>
                <c:pt idx="141">
                  <c:v>18.47</c:v>
                </c:pt>
                <c:pt idx="142">
                  <c:v>18.489999999999963</c:v>
                </c:pt>
                <c:pt idx="143">
                  <c:v>18.55</c:v>
                </c:pt>
                <c:pt idx="144">
                  <c:v>18.52</c:v>
                </c:pt>
                <c:pt idx="145">
                  <c:v>18.439999999999987</c:v>
                </c:pt>
                <c:pt idx="146">
                  <c:v>18.34</c:v>
                </c:pt>
                <c:pt idx="147">
                  <c:v>18.45</c:v>
                </c:pt>
                <c:pt idx="148">
                  <c:v>18.54</c:v>
                </c:pt>
                <c:pt idx="149">
                  <c:v>18.489999999999963</c:v>
                </c:pt>
                <c:pt idx="150">
                  <c:v>18.510000000000005</c:v>
                </c:pt>
                <c:pt idx="151">
                  <c:v>18.54</c:v>
                </c:pt>
                <c:pt idx="152">
                  <c:v>18.54</c:v>
                </c:pt>
                <c:pt idx="153">
                  <c:v>18.649999999999999</c:v>
                </c:pt>
                <c:pt idx="154">
                  <c:v>18.829999999999988</c:v>
                </c:pt>
                <c:pt idx="155">
                  <c:v>18.850000000000001</c:v>
                </c:pt>
                <c:pt idx="156">
                  <c:v>18.809999999999999</c:v>
                </c:pt>
                <c:pt idx="157">
                  <c:v>18.75</c:v>
                </c:pt>
                <c:pt idx="158">
                  <c:v>18.87</c:v>
                </c:pt>
                <c:pt idx="159">
                  <c:v>18.979999999999986</c:v>
                </c:pt>
                <c:pt idx="160">
                  <c:v>18.91</c:v>
                </c:pt>
                <c:pt idx="161">
                  <c:v>18.809999999999999</c:v>
                </c:pt>
                <c:pt idx="162">
                  <c:v>18.68</c:v>
                </c:pt>
                <c:pt idx="163">
                  <c:v>18.739999999999988</c:v>
                </c:pt>
                <c:pt idx="164">
                  <c:v>18.73</c:v>
                </c:pt>
                <c:pt idx="165">
                  <c:v>18.7</c:v>
                </c:pt>
                <c:pt idx="166">
                  <c:v>18.630000000000027</c:v>
                </c:pt>
                <c:pt idx="167">
                  <c:v>18.459999999999987</c:v>
                </c:pt>
                <c:pt idx="168">
                  <c:v>18.630000000000027</c:v>
                </c:pt>
                <c:pt idx="169">
                  <c:v>18.579999999999988</c:v>
                </c:pt>
                <c:pt idx="170">
                  <c:v>18.47</c:v>
                </c:pt>
                <c:pt idx="171">
                  <c:v>18.39</c:v>
                </c:pt>
                <c:pt idx="172">
                  <c:v>18.47</c:v>
                </c:pt>
                <c:pt idx="173">
                  <c:v>18.36</c:v>
                </c:pt>
                <c:pt idx="174">
                  <c:v>18.34</c:v>
                </c:pt>
                <c:pt idx="175">
                  <c:v>18.309999999999999</c:v>
                </c:pt>
                <c:pt idx="176">
                  <c:v>18.29</c:v>
                </c:pt>
                <c:pt idx="177">
                  <c:v>18.3</c:v>
                </c:pt>
                <c:pt idx="178">
                  <c:v>18.260000000000002</c:v>
                </c:pt>
                <c:pt idx="179">
                  <c:v>18.279999999999987</c:v>
                </c:pt>
                <c:pt idx="180">
                  <c:v>18.25</c:v>
                </c:pt>
                <c:pt idx="181">
                  <c:v>18.239999999999988</c:v>
                </c:pt>
                <c:pt idx="182">
                  <c:v>18.22</c:v>
                </c:pt>
                <c:pt idx="183">
                  <c:v>18.21</c:v>
                </c:pt>
                <c:pt idx="184">
                  <c:v>18.23</c:v>
                </c:pt>
                <c:pt idx="185">
                  <c:v>18.2</c:v>
                </c:pt>
                <c:pt idx="186">
                  <c:v>18.16</c:v>
                </c:pt>
                <c:pt idx="187">
                  <c:v>18.16</c:v>
                </c:pt>
                <c:pt idx="188">
                  <c:v>18.21</c:v>
                </c:pt>
                <c:pt idx="189">
                  <c:v>18.23</c:v>
                </c:pt>
                <c:pt idx="190">
                  <c:v>18.3</c:v>
                </c:pt>
                <c:pt idx="191">
                  <c:v>18.279999999999987</c:v>
                </c:pt>
                <c:pt idx="192">
                  <c:v>18.260000000000002</c:v>
                </c:pt>
                <c:pt idx="193">
                  <c:v>18.27</c:v>
                </c:pt>
                <c:pt idx="194">
                  <c:v>18.309999999999999</c:v>
                </c:pt>
                <c:pt idx="195">
                  <c:v>18.29</c:v>
                </c:pt>
                <c:pt idx="196">
                  <c:v>18.329999999999988</c:v>
                </c:pt>
                <c:pt idx="197">
                  <c:v>18.399999999999999</c:v>
                </c:pt>
                <c:pt idx="198">
                  <c:v>18.420000000000002</c:v>
                </c:pt>
                <c:pt idx="199">
                  <c:v>18.41</c:v>
                </c:pt>
                <c:pt idx="200">
                  <c:v>18.459999999999987</c:v>
                </c:pt>
                <c:pt idx="201">
                  <c:v>18.510000000000005</c:v>
                </c:pt>
                <c:pt idx="202">
                  <c:v>18.559999999999999</c:v>
                </c:pt>
                <c:pt idx="203">
                  <c:v>18.610000000000028</c:v>
                </c:pt>
                <c:pt idx="204">
                  <c:v>18.670000000000005</c:v>
                </c:pt>
                <c:pt idx="205">
                  <c:v>18.75</c:v>
                </c:pt>
                <c:pt idx="206">
                  <c:v>18.79</c:v>
                </c:pt>
                <c:pt idx="207">
                  <c:v>18.84</c:v>
                </c:pt>
                <c:pt idx="208">
                  <c:v>18.95</c:v>
                </c:pt>
                <c:pt idx="209">
                  <c:v>19.07</c:v>
                </c:pt>
                <c:pt idx="210">
                  <c:v>19.079999999999988</c:v>
                </c:pt>
                <c:pt idx="211">
                  <c:v>19.07</c:v>
                </c:pt>
                <c:pt idx="212">
                  <c:v>19.07</c:v>
                </c:pt>
                <c:pt idx="213">
                  <c:v>19.14</c:v>
                </c:pt>
                <c:pt idx="214">
                  <c:v>19.18</c:v>
                </c:pt>
                <c:pt idx="215">
                  <c:v>19.239999999999988</c:v>
                </c:pt>
                <c:pt idx="216">
                  <c:v>19.22</c:v>
                </c:pt>
                <c:pt idx="217">
                  <c:v>19.149999999999999</c:v>
                </c:pt>
                <c:pt idx="218">
                  <c:v>19.22</c:v>
                </c:pt>
                <c:pt idx="219">
                  <c:v>19.29</c:v>
                </c:pt>
                <c:pt idx="220">
                  <c:v>19.399999999999999</c:v>
                </c:pt>
                <c:pt idx="221">
                  <c:v>19.53</c:v>
                </c:pt>
                <c:pt idx="222">
                  <c:v>19.59</c:v>
                </c:pt>
                <c:pt idx="223">
                  <c:v>19.53</c:v>
                </c:pt>
                <c:pt idx="224">
                  <c:v>19.5</c:v>
                </c:pt>
                <c:pt idx="225">
                  <c:v>19.55</c:v>
                </c:pt>
                <c:pt idx="226">
                  <c:v>19.559999999999999</c:v>
                </c:pt>
                <c:pt idx="227">
                  <c:v>19.59</c:v>
                </c:pt>
                <c:pt idx="228">
                  <c:v>19.600000000000001</c:v>
                </c:pt>
                <c:pt idx="229">
                  <c:v>19.479999999999986</c:v>
                </c:pt>
                <c:pt idx="230">
                  <c:v>19.34</c:v>
                </c:pt>
                <c:pt idx="231">
                  <c:v>19.36</c:v>
                </c:pt>
                <c:pt idx="232">
                  <c:v>19.36</c:v>
                </c:pt>
                <c:pt idx="233">
                  <c:v>19.3</c:v>
                </c:pt>
                <c:pt idx="234">
                  <c:v>19.350000000000001</c:v>
                </c:pt>
                <c:pt idx="235">
                  <c:v>19.459999999999987</c:v>
                </c:pt>
                <c:pt idx="236">
                  <c:v>19.510000000000005</c:v>
                </c:pt>
                <c:pt idx="237">
                  <c:v>19.510000000000005</c:v>
                </c:pt>
                <c:pt idx="238">
                  <c:v>19.39</c:v>
                </c:pt>
                <c:pt idx="239">
                  <c:v>19.399999999999999</c:v>
                </c:pt>
                <c:pt idx="240">
                  <c:v>19.45</c:v>
                </c:pt>
                <c:pt idx="241">
                  <c:v>19.45</c:v>
                </c:pt>
                <c:pt idx="242">
                  <c:v>19.39</c:v>
                </c:pt>
                <c:pt idx="243">
                  <c:v>19.479999999999986</c:v>
                </c:pt>
                <c:pt idx="244">
                  <c:v>19.54</c:v>
                </c:pt>
                <c:pt idx="245">
                  <c:v>19.670000000000005</c:v>
                </c:pt>
                <c:pt idx="246">
                  <c:v>19.5</c:v>
                </c:pt>
                <c:pt idx="247">
                  <c:v>19.53</c:v>
                </c:pt>
                <c:pt idx="248">
                  <c:v>19.71</c:v>
                </c:pt>
                <c:pt idx="249">
                  <c:v>19.89</c:v>
                </c:pt>
                <c:pt idx="250">
                  <c:v>19.959999999999987</c:v>
                </c:pt>
                <c:pt idx="251">
                  <c:v>20.03</c:v>
                </c:pt>
                <c:pt idx="252">
                  <c:v>20.05</c:v>
                </c:pt>
                <c:pt idx="253">
                  <c:v>20.03</c:v>
                </c:pt>
                <c:pt idx="254">
                  <c:v>19.989999999999963</c:v>
                </c:pt>
                <c:pt idx="255">
                  <c:v>19.91</c:v>
                </c:pt>
                <c:pt idx="256">
                  <c:v>19.95</c:v>
                </c:pt>
                <c:pt idx="257">
                  <c:v>19.850000000000001</c:v>
                </c:pt>
                <c:pt idx="258">
                  <c:v>19.75</c:v>
                </c:pt>
                <c:pt idx="259">
                  <c:v>19.579999999999988</c:v>
                </c:pt>
                <c:pt idx="260">
                  <c:v>19.579999999999988</c:v>
                </c:pt>
                <c:pt idx="261">
                  <c:v>19.7</c:v>
                </c:pt>
                <c:pt idx="262">
                  <c:v>19.739999999999988</c:v>
                </c:pt>
                <c:pt idx="263">
                  <c:v>19.809999999999999</c:v>
                </c:pt>
                <c:pt idx="264">
                  <c:v>19.79</c:v>
                </c:pt>
                <c:pt idx="265">
                  <c:v>19.91</c:v>
                </c:pt>
                <c:pt idx="266">
                  <c:v>19.97</c:v>
                </c:pt>
                <c:pt idx="267">
                  <c:v>20.100000000000001</c:v>
                </c:pt>
                <c:pt idx="268">
                  <c:v>20.14</c:v>
                </c:pt>
                <c:pt idx="269">
                  <c:v>20.190000000000001</c:v>
                </c:pt>
                <c:pt idx="270">
                  <c:v>20.190000000000001</c:v>
                </c:pt>
                <c:pt idx="271">
                  <c:v>20.2</c:v>
                </c:pt>
                <c:pt idx="272">
                  <c:v>20.21</c:v>
                </c:pt>
                <c:pt idx="273">
                  <c:v>20.22</c:v>
                </c:pt>
                <c:pt idx="274">
                  <c:v>20.25</c:v>
                </c:pt>
                <c:pt idx="275">
                  <c:v>20.25</c:v>
                </c:pt>
                <c:pt idx="276">
                  <c:v>20.25</c:v>
                </c:pt>
                <c:pt idx="277">
                  <c:v>20.25</c:v>
                </c:pt>
                <c:pt idx="278">
                  <c:v>20.25</c:v>
                </c:pt>
                <c:pt idx="279">
                  <c:v>20.260000000000002</c:v>
                </c:pt>
                <c:pt idx="280">
                  <c:v>20.25</c:v>
                </c:pt>
                <c:pt idx="281">
                  <c:v>20.25</c:v>
                </c:pt>
                <c:pt idx="282">
                  <c:v>20.25</c:v>
                </c:pt>
                <c:pt idx="283">
                  <c:v>20.260000000000002</c:v>
                </c:pt>
                <c:pt idx="284">
                  <c:v>20.25</c:v>
                </c:pt>
                <c:pt idx="285">
                  <c:v>20.25</c:v>
                </c:pt>
                <c:pt idx="286">
                  <c:v>20.25</c:v>
                </c:pt>
                <c:pt idx="287">
                  <c:v>20.22</c:v>
                </c:pt>
                <c:pt idx="288">
                  <c:v>20.149999999999999</c:v>
                </c:pt>
                <c:pt idx="289">
                  <c:v>20.100000000000001</c:v>
                </c:pt>
                <c:pt idx="290">
                  <c:v>20.130000000000027</c:v>
                </c:pt>
                <c:pt idx="291">
                  <c:v>20.130000000000027</c:v>
                </c:pt>
                <c:pt idx="292">
                  <c:v>20.190000000000001</c:v>
                </c:pt>
                <c:pt idx="293">
                  <c:v>20.22</c:v>
                </c:pt>
                <c:pt idx="294">
                  <c:v>20.239999999999988</c:v>
                </c:pt>
                <c:pt idx="295">
                  <c:v>20.25</c:v>
                </c:pt>
                <c:pt idx="296">
                  <c:v>20.25</c:v>
                </c:pt>
                <c:pt idx="297">
                  <c:v>20.260000000000002</c:v>
                </c:pt>
                <c:pt idx="298">
                  <c:v>20.260000000000002</c:v>
                </c:pt>
                <c:pt idx="299">
                  <c:v>20.27</c:v>
                </c:pt>
                <c:pt idx="300">
                  <c:v>20.27</c:v>
                </c:pt>
                <c:pt idx="301">
                  <c:v>20.27</c:v>
                </c:pt>
                <c:pt idx="302">
                  <c:v>20.27</c:v>
                </c:pt>
                <c:pt idx="303">
                  <c:v>20.27</c:v>
                </c:pt>
                <c:pt idx="304">
                  <c:v>20.27</c:v>
                </c:pt>
                <c:pt idx="305">
                  <c:v>20.27</c:v>
                </c:pt>
                <c:pt idx="306">
                  <c:v>20.27</c:v>
                </c:pt>
                <c:pt idx="307">
                  <c:v>20.27</c:v>
                </c:pt>
                <c:pt idx="308">
                  <c:v>20.25</c:v>
                </c:pt>
                <c:pt idx="309">
                  <c:v>20.27</c:v>
                </c:pt>
                <c:pt idx="310">
                  <c:v>20.260000000000002</c:v>
                </c:pt>
                <c:pt idx="311">
                  <c:v>20.27</c:v>
                </c:pt>
                <c:pt idx="312">
                  <c:v>20.260000000000002</c:v>
                </c:pt>
                <c:pt idx="313">
                  <c:v>20.260000000000002</c:v>
                </c:pt>
                <c:pt idx="314">
                  <c:v>20.260000000000002</c:v>
                </c:pt>
                <c:pt idx="315">
                  <c:v>20.260000000000002</c:v>
                </c:pt>
                <c:pt idx="316">
                  <c:v>20.260000000000002</c:v>
                </c:pt>
                <c:pt idx="317">
                  <c:v>20.260000000000002</c:v>
                </c:pt>
                <c:pt idx="318">
                  <c:v>20.260000000000002</c:v>
                </c:pt>
                <c:pt idx="319">
                  <c:v>20.260000000000002</c:v>
                </c:pt>
                <c:pt idx="320">
                  <c:v>20.260000000000002</c:v>
                </c:pt>
                <c:pt idx="321">
                  <c:v>20.260000000000002</c:v>
                </c:pt>
                <c:pt idx="322">
                  <c:v>20.260000000000002</c:v>
                </c:pt>
                <c:pt idx="323">
                  <c:v>20.260000000000002</c:v>
                </c:pt>
                <c:pt idx="324">
                  <c:v>20.25</c:v>
                </c:pt>
                <c:pt idx="325">
                  <c:v>20.25</c:v>
                </c:pt>
                <c:pt idx="326">
                  <c:v>20.25</c:v>
                </c:pt>
                <c:pt idx="327">
                  <c:v>20.25</c:v>
                </c:pt>
                <c:pt idx="328">
                  <c:v>20.25</c:v>
                </c:pt>
                <c:pt idx="329">
                  <c:v>20.25</c:v>
                </c:pt>
                <c:pt idx="330">
                  <c:v>20.239999999999988</c:v>
                </c:pt>
                <c:pt idx="331">
                  <c:v>20.25</c:v>
                </c:pt>
                <c:pt idx="332">
                  <c:v>20.25</c:v>
                </c:pt>
                <c:pt idx="333">
                  <c:v>20.239999999999988</c:v>
                </c:pt>
                <c:pt idx="334">
                  <c:v>20.25</c:v>
                </c:pt>
                <c:pt idx="335">
                  <c:v>20.239999999999988</c:v>
                </c:pt>
                <c:pt idx="336">
                  <c:v>20.25</c:v>
                </c:pt>
                <c:pt idx="337">
                  <c:v>20.25</c:v>
                </c:pt>
                <c:pt idx="338">
                  <c:v>20.25</c:v>
                </c:pt>
                <c:pt idx="339">
                  <c:v>20.239999999999988</c:v>
                </c:pt>
                <c:pt idx="340">
                  <c:v>20.239999999999988</c:v>
                </c:pt>
                <c:pt idx="341">
                  <c:v>20.239999999999988</c:v>
                </c:pt>
                <c:pt idx="342">
                  <c:v>20.239999999999988</c:v>
                </c:pt>
                <c:pt idx="343">
                  <c:v>20.239999999999988</c:v>
                </c:pt>
                <c:pt idx="344">
                  <c:v>20.239999999999988</c:v>
                </c:pt>
                <c:pt idx="345">
                  <c:v>20.239999999999988</c:v>
                </c:pt>
                <c:pt idx="346">
                  <c:v>20.239999999999988</c:v>
                </c:pt>
                <c:pt idx="347">
                  <c:v>20.239999999999988</c:v>
                </c:pt>
                <c:pt idx="348">
                  <c:v>20.239999999999988</c:v>
                </c:pt>
                <c:pt idx="349">
                  <c:v>20.239999999999988</c:v>
                </c:pt>
                <c:pt idx="350">
                  <c:v>20.239999999999988</c:v>
                </c:pt>
                <c:pt idx="351">
                  <c:v>20.239999999999988</c:v>
                </c:pt>
                <c:pt idx="352">
                  <c:v>20.239999999999988</c:v>
                </c:pt>
                <c:pt idx="353">
                  <c:v>20.239999999999988</c:v>
                </c:pt>
                <c:pt idx="354">
                  <c:v>20.239999999999988</c:v>
                </c:pt>
                <c:pt idx="355">
                  <c:v>20.25</c:v>
                </c:pt>
                <c:pt idx="356">
                  <c:v>20.25</c:v>
                </c:pt>
                <c:pt idx="357">
                  <c:v>20.25</c:v>
                </c:pt>
                <c:pt idx="358">
                  <c:v>20.25</c:v>
                </c:pt>
                <c:pt idx="359">
                  <c:v>20.260000000000002</c:v>
                </c:pt>
                <c:pt idx="360">
                  <c:v>20.260000000000002</c:v>
                </c:pt>
                <c:pt idx="361">
                  <c:v>20.260000000000002</c:v>
                </c:pt>
                <c:pt idx="362">
                  <c:v>20.27</c:v>
                </c:pt>
                <c:pt idx="363">
                  <c:v>20.27</c:v>
                </c:pt>
                <c:pt idx="364">
                  <c:v>20.27</c:v>
                </c:pt>
                <c:pt idx="365">
                  <c:v>20.27</c:v>
                </c:pt>
                <c:pt idx="366">
                  <c:v>20.27</c:v>
                </c:pt>
                <c:pt idx="367">
                  <c:v>20.279999999999987</c:v>
                </c:pt>
                <c:pt idx="368">
                  <c:v>20.279999999999987</c:v>
                </c:pt>
                <c:pt idx="369">
                  <c:v>20.29</c:v>
                </c:pt>
                <c:pt idx="370">
                  <c:v>20.29</c:v>
                </c:pt>
                <c:pt idx="371">
                  <c:v>20.27</c:v>
                </c:pt>
                <c:pt idx="372">
                  <c:v>20.29</c:v>
                </c:pt>
                <c:pt idx="373">
                  <c:v>20.29</c:v>
                </c:pt>
                <c:pt idx="374">
                  <c:v>20.29</c:v>
                </c:pt>
                <c:pt idx="375">
                  <c:v>20.29</c:v>
                </c:pt>
                <c:pt idx="376">
                  <c:v>20.3</c:v>
                </c:pt>
                <c:pt idx="377">
                  <c:v>20.29</c:v>
                </c:pt>
                <c:pt idx="378">
                  <c:v>20.309999999999999</c:v>
                </c:pt>
                <c:pt idx="379">
                  <c:v>20.309999999999999</c:v>
                </c:pt>
                <c:pt idx="380">
                  <c:v>20.309999999999999</c:v>
                </c:pt>
                <c:pt idx="381">
                  <c:v>20.309999999999999</c:v>
                </c:pt>
                <c:pt idx="382">
                  <c:v>20.309999999999999</c:v>
                </c:pt>
                <c:pt idx="383">
                  <c:v>20.309999999999999</c:v>
                </c:pt>
                <c:pt idx="384">
                  <c:v>20.309999999999999</c:v>
                </c:pt>
                <c:pt idx="385">
                  <c:v>20.309999999999999</c:v>
                </c:pt>
                <c:pt idx="386">
                  <c:v>20.309999999999999</c:v>
                </c:pt>
                <c:pt idx="387">
                  <c:v>20.309999999999999</c:v>
                </c:pt>
                <c:pt idx="388">
                  <c:v>20.32</c:v>
                </c:pt>
                <c:pt idx="389">
                  <c:v>20.32</c:v>
                </c:pt>
                <c:pt idx="390">
                  <c:v>20.32</c:v>
                </c:pt>
                <c:pt idx="391">
                  <c:v>20.32</c:v>
                </c:pt>
                <c:pt idx="392">
                  <c:v>20.32</c:v>
                </c:pt>
                <c:pt idx="393">
                  <c:v>20.32</c:v>
                </c:pt>
                <c:pt idx="394">
                  <c:v>20.329999999999988</c:v>
                </c:pt>
                <c:pt idx="395">
                  <c:v>20.329999999999988</c:v>
                </c:pt>
                <c:pt idx="396">
                  <c:v>20.329999999999988</c:v>
                </c:pt>
                <c:pt idx="397">
                  <c:v>20.329999999999988</c:v>
                </c:pt>
                <c:pt idx="398">
                  <c:v>20.329999999999988</c:v>
                </c:pt>
                <c:pt idx="399">
                  <c:v>20.329999999999988</c:v>
                </c:pt>
                <c:pt idx="400">
                  <c:v>20.329999999999988</c:v>
                </c:pt>
                <c:pt idx="401">
                  <c:v>20.329999999999988</c:v>
                </c:pt>
                <c:pt idx="402">
                  <c:v>20.329999999999988</c:v>
                </c:pt>
                <c:pt idx="403">
                  <c:v>20.329999999999988</c:v>
                </c:pt>
                <c:pt idx="404">
                  <c:v>20.34</c:v>
                </c:pt>
                <c:pt idx="405">
                  <c:v>20.34</c:v>
                </c:pt>
                <c:pt idx="406">
                  <c:v>20.329999999999988</c:v>
                </c:pt>
                <c:pt idx="407">
                  <c:v>20.329999999999988</c:v>
                </c:pt>
                <c:pt idx="408">
                  <c:v>20.329999999999988</c:v>
                </c:pt>
                <c:pt idx="409">
                  <c:v>20.329999999999988</c:v>
                </c:pt>
                <c:pt idx="410">
                  <c:v>20.329999999999988</c:v>
                </c:pt>
                <c:pt idx="411">
                  <c:v>20.329999999999988</c:v>
                </c:pt>
                <c:pt idx="412">
                  <c:v>20.34</c:v>
                </c:pt>
                <c:pt idx="413">
                  <c:v>20.34</c:v>
                </c:pt>
                <c:pt idx="414">
                  <c:v>20.34</c:v>
                </c:pt>
                <c:pt idx="415">
                  <c:v>20.34</c:v>
                </c:pt>
                <c:pt idx="416">
                  <c:v>20.34</c:v>
                </c:pt>
                <c:pt idx="417">
                  <c:v>20.34</c:v>
                </c:pt>
                <c:pt idx="418">
                  <c:v>20.350000000000001</c:v>
                </c:pt>
                <c:pt idx="419">
                  <c:v>20.350000000000001</c:v>
                </c:pt>
                <c:pt idx="420">
                  <c:v>20.350000000000001</c:v>
                </c:pt>
                <c:pt idx="421">
                  <c:v>20.350000000000001</c:v>
                </c:pt>
                <c:pt idx="422">
                  <c:v>20.350000000000001</c:v>
                </c:pt>
                <c:pt idx="423">
                  <c:v>20.36</c:v>
                </c:pt>
                <c:pt idx="424">
                  <c:v>20.36</c:v>
                </c:pt>
                <c:pt idx="425">
                  <c:v>20.36</c:v>
                </c:pt>
                <c:pt idx="426">
                  <c:v>20.36</c:v>
                </c:pt>
                <c:pt idx="427">
                  <c:v>20.37</c:v>
                </c:pt>
                <c:pt idx="428">
                  <c:v>20.37</c:v>
                </c:pt>
                <c:pt idx="429">
                  <c:v>20.37</c:v>
                </c:pt>
                <c:pt idx="430">
                  <c:v>20.37</c:v>
                </c:pt>
                <c:pt idx="431">
                  <c:v>20.37</c:v>
                </c:pt>
                <c:pt idx="432">
                  <c:v>20.37</c:v>
                </c:pt>
                <c:pt idx="433">
                  <c:v>20.37</c:v>
                </c:pt>
                <c:pt idx="434">
                  <c:v>20.38</c:v>
                </c:pt>
                <c:pt idx="435">
                  <c:v>20.38</c:v>
                </c:pt>
                <c:pt idx="436">
                  <c:v>20.39</c:v>
                </c:pt>
                <c:pt idx="437">
                  <c:v>20.39</c:v>
                </c:pt>
                <c:pt idx="438">
                  <c:v>20.38</c:v>
                </c:pt>
                <c:pt idx="439">
                  <c:v>20.38</c:v>
                </c:pt>
                <c:pt idx="440">
                  <c:v>20.39</c:v>
                </c:pt>
                <c:pt idx="441">
                  <c:v>20.39</c:v>
                </c:pt>
                <c:pt idx="442">
                  <c:v>20.39</c:v>
                </c:pt>
                <c:pt idx="443">
                  <c:v>20.39</c:v>
                </c:pt>
                <c:pt idx="444">
                  <c:v>20.39</c:v>
                </c:pt>
                <c:pt idx="445">
                  <c:v>20.39</c:v>
                </c:pt>
                <c:pt idx="446">
                  <c:v>20.399999999999999</c:v>
                </c:pt>
                <c:pt idx="447">
                  <c:v>20.39</c:v>
                </c:pt>
                <c:pt idx="448">
                  <c:v>20.39</c:v>
                </c:pt>
                <c:pt idx="449">
                  <c:v>20.399999999999999</c:v>
                </c:pt>
                <c:pt idx="450">
                  <c:v>20.399999999999999</c:v>
                </c:pt>
                <c:pt idx="451">
                  <c:v>20.399999999999999</c:v>
                </c:pt>
                <c:pt idx="452">
                  <c:v>20.399999999999999</c:v>
                </c:pt>
                <c:pt idx="453">
                  <c:v>20.399999999999999</c:v>
                </c:pt>
                <c:pt idx="454">
                  <c:v>20.399999999999999</c:v>
                </c:pt>
                <c:pt idx="455">
                  <c:v>20.399999999999999</c:v>
                </c:pt>
                <c:pt idx="456">
                  <c:v>20.399999999999999</c:v>
                </c:pt>
                <c:pt idx="457">
                  <c:v>20.399999999999999</c:v>
                </c:pt>
                <c:pt idx="458">
                  <c:v>20.399999999999999</c:v>
                </c:pt>
                <c:pt idx="459">
                  <c:v>20.399999999999999</c:v>
                </c:pt>
                <c:pt idx="460">
                  <c:v>20.399999999999999</c:v>
                </c:pt>
                <c:pt idx="461">
                  <c:v>20.399999999999999</c:v>
                </c:pt>
                <c:pt idx="462">
                  <c:v>20.39</c:v>
                </c:pt>
                <c:pt idx="463">
                  <c:v>20.399999999999999</c:v>
                </c:pt>
                <c:pt idx="464">
                  <c:v>20.399999999999999</c:v>
                </c:pt>
                <c:pt idx="465">
                  <c:v>20.399999999999999</c:v>
                </c:pt>
                <c:pt idx="466">
                  <c:v>20.399999999999999</c:v>
                </c:pt>
                <c:pt idx="467">
                  <c:v>20.399999999999999</c:v>
                </c:pt>
                <c:pt idx="468">
                  <c:v>20.41</c:v>
                </c:pt>
                <c:pt idx="469">
                  <c:v>20.420000000000002</c:v>
                </c:pt>
                <c:pt idx="470">
                  <c:v>20.420000000000002</c:v>
                </c:pt>
                <c:pt idx="471">
                  <c:v>20.420000000000002</c:v>
                </c:pt>
                <c:pt idx="472">
                  <c:v>20.43</c:v>
                </c:pt>
                <c:pt idx="473">
                  <c:v>20.420000000000002</c:v>
                </c:pt>
                <c:pt idx="474">
                  <c:v>20.43</c:v>
                </c:pt>
                <c:pt idx="475">
                  <c:v>20.43</c:v>
                </c:pt>
                <c:pt idx="476">
                  <c:v>20.45</c:v>
                </c:pt>
                <c:pt idx="477">
                  <c:v>20.45</c:v>
                </c:pt>
                <c:pt idx="478">
                  <c:v>20.43</c:v>
                </c:pt>
                <c:pt idx="479">
                  <c:v>20.439999999999987</c:v>
                </c:pt>
                <c:pt idx="480">
                  <c:v>20.45</c:v>
                </c:pt>
                <c:pt idx="481">
                  <c:v>20.45</c:v>
                </c:pt>
                <c:pt idx="482">
                  <c:v>20.45</c:v>
                </c:pt>
                <c:pt idx="483">
                  <c:v>20.45</c:v>
                </c:pt>
                <c:pt idx="484">
                  <c:v>20.45</c:v>
                </c:pt>
                <c:pt idx="485">
                  <c:v>20.45</c:v>
                </c:pt>
                <c:pt idx="486">
                  <c:v>20.45</c:v>
                </c:pt>
                <c:pt idx="487">
                  <c:v>20.459999999999987</c:v>
                </c:pt>
                <c:pt idx="488">
                  <c:v>20.45</c:v>
                </c:pt>
                <c:pt idx="489">
                  <c:v>20.459999999999987</c:v>
                </c:pt>
                <c:pt idx="490">
                  <c:v>20.459999999999987</c:v>
                </c:pt>
                <c:pt idx="491">
                  <c:v>20.459999999999987</c:v>
                </c:pt>
                <c:pt idx="492">
                  <c:v>20.459999999999987</c:v>
                </c:pt>
                <c:pt idx="493">
                  <c:v>20.459999999999987</c:v>
                </c:pt>
                <c:pt idx="494">
                  <c:v>20.459999999999987</c:v>
                </c:pt>
                <c:pt idx="495">
                  <c:v>20.47</c:v>
                </c:pt>
                <c:pt idx="496">
                  <c:v>20.47</c:v>
                </c:pt>
                <c:pt idx="497">
                  <c:v>20.47</c:v>
                </c:pt>
                <c:pt idx="498">
                  <c:v>20.47</c:v>
                </c:pt>
                <c:pt idx="499">
                  <c:v>20.47</c:v>
                </c:pt>
                <c:pt idx="500">
                  <c:v>20.47</c:v>
                </c:pt>
                <c:pt idx="501">
                  <c:v>20.479999999999986</c:v>
                </c:pt>
                <c:pt idx="502">
                  <c:v>20.479999999999986</c:v>
                </c:pt>
                <c:pt idx="503">
                  <c:v>20.479999999999986</c:v>
                </c:pt>
                <c:pt idx="504">
                  <c:v>20.479999999999986</c:v>
                </c:pt>
                <c:pt idx="505">
                  <c:v>20.479999999999986</c:v>
                </c:pt>
                <c:pt idx="506">
                  <c:v>20.479999999999986</c:v>
                </c:pt>
                <c:pt idx="507">
                  <c:v>20.479999999999986</c:v>
                </c:pt>
                <c:pt idx="508">
                  <c:v>20.479999999999986</c:v>
                </c:pt>
                <c:pt idx="509">
                  <c:v>20.479999999999986</c:v>
                </c:pt>
                <c:pt idx="510">
                  <c:v>20.479999999999986</c:v>
                </c:pt>
                <c:pt idx="511">
                  <c:v>20.479999999999986</c:v>
                </c:pt>
                <c:pt idx="512">
                  <c:v>20.47</c:v>
                </c:pt>
                <c:pt idx="513">
                  <c:v>20.47</c:v>
                </c:pt>
                <c:pt idx="514">
                  <c:v>20.479999999999986</c:v>
                </c:pt>
                <c:pt idx="515">
                  <c:v>20.47</c:v>
                </c:pt>
                <c:pt idx="516">
                  <c:v>20.479999999999986</c:v>
                </c:pt>
                <c:pt idx="517">
                  <c:v>20.479999999999986</c:v>
                </c:pt>
                <c:pt idx="518">
                  <c:v>20.47</c:v>
                </c:pt>
                <c:pt idx="519">
                  <c:v>20.45</c:v>
                </c:pt>
                <c:pt idx="520">
                  <c:v>20.37</c:v>
                </c:pt>
                <c:pt idx="521">
                  <c:v>20.110000000000028</c:v>
                </c:pt>
                <c:pt idx="522">
                  <c:v>20.25</c:v>
                </c:pt>
                <c:pt idx="523">
                  <c:v>20.36</c:v>
                </c:pt>
                <c:pt idx="524">
                  <c:v>20.43</c:v>
                </c:pt>
                <c:pt idx="525">
                  <c:v>20.459999999999987</c:v>
                </c:pt>
                <c:pt idx="526">
                  <c:v>20.459999999999987</c:v>
                </c:pt>
                <c:pt idx="527">
                  <c:v>20.47</c:v>
                </c:pt>
                <c:pt idx="528">
                  <c:v>20.45</c:v>
                </c:pt>
                <c:pt idx="529">
                  <c:v>20.459999999999987</c:v>
                </c:pt>
                <c:pt idx="530">
                  <c:v>20.459999999999987</c:v>
                </c:pt>
                <c:pt idx="531">
                  <c:v>20.459999999999987</c:v>
                </c:pt>
                <c:pt idx="532">
                  <c:v>20.459999999999987</c:v>
                </c:pt>
                <c:pt idx="533">
                  <c:v>20.459999999999987</c:v>
                </c:pt>
                <c:pt idx="534">
                  <c:v>20.459999999999987</c:v>
                </c:pt>
                <c:pt idx="535">
                  <c:v>20.459999999999987</c:v>
                </c:pt>
                <c:pt idx="536">
                  <c:v>20.459999999999987</c:v>
                </c:pt>
                <c:pt idx="537">
                  <c:v>20.459999999999987</c:v>
                </c:pt>
                <c:pt idx="538">
                  <c:v>20.45</c:v>
                </c:pt>
                <c:pt idx="539">
                  <c:v>20.399999999999999</c:v>
                </c:pt>
                <c:pt idx="540">
                  <c:v>20.45</c:v>
                </c:pt>
                <c:pt idx="541">
                  <c:v>20.459999999999987</c:v>
                </c:pt>
                <c:pt idx="542">
                  <c:v>20.45</c:v>
                </c:pt>
                <c:pt idx="543">
                  <c:v>20.45</c:v>
                </c:pt>
                <c:pt idx="544">
                  <c:v>20.459999999999987</c:v>
                </c:pt>
                <c:pt idx="545">
                  <c:v>20.459999999999987</c:v>
                </c:pt>
                <c:pt idx="546">
                  <c:v>20.459999999999987</c:v>
                </c:pt>
                <c:pt idx="547">
                  <c:v>20.459999999999987</c:v>
                </c:pt>
                <c:pt idx="548">
                  <c:v>20.459999999999987</c:v>
                </c:pt>
                <c:pt idx="549">
                  <c:v>20.459999999999987</c:v>
                </c:pt>
                <c:pt idx="550">
                  <c:v>20.459999999999987</c:v>
                </c:pt>
                <c:pt idx="551">
                  <c:v>20.459999999999987</c:v>
                </c:pt>
                <c:pt idx="552">
                  <c:v>20.459999999999987</c:v>
                </c:pt>
                <c:pt idx="553">
                  <c:v>20.45</c:v>
                </c:pt>
                <c:pt idx="554">
                  <c:v>20.459999999999987</c:v>
                </c:pt>
                <c:pt idx="555">
                  <c:v>20.459999999999987</c:v>
                </c:pt>
                <c:pt idx="556">
                  <c:v>20.459999999999987</c:v>
                </c:pt>
                <c:pt idx="557">
                  <c:v>20.459999999999987</c:v>
                </c:pt>
                <c:pt idx="558">
                  <c:v>20.459999999999987</c:v>
                </c:pt>
                <c:pt idx="559">
                  <c:v>20.459999999999987</c:v>
                </c:pt>
                <c:pt idx="560">
                  <c:v>20.45</c:v>
                </c:pt>
                <c:pt idx="561">
                  <c:v>20.459999999999987</c:v>
                </c:pt>
                <c:pt idx="562">
                  <c:v>20.45</c:v>
                </c:pt>
                <c:pt idx="563">
                  <c:v>20.45</c:v>
                </c:pt>
                <c:pt idx="564">
                  <c:v>20.43</c:v>
                </c:pt>
                <c:pt idx="565">
                  <c:v>20.37</c:v>
                </c:pt>
                <c:pt idx="566">
                  <c:v>20.43</c:v>
                </c:pt>
                <c:pt idx="567">
                  <c:v>20.45</c:v>
                </c:pt>
                <c:pt idx="568">
                  <c:v>20.45</c:v>
                </c:pt>
                <c:pt idx="569">
                  <c:v>20.45</c:v>
                </c:pt>
                <c:pt idx="570">
                  <c:v>20.45</c:v>
                </c:pt>
                <c:pt idx="571">
                  <c:v>20.45</c:v>
                </c:pt>
                <c:pt idx="572">
                  <c:v>20.45</c:v>
                </c:pt>
                <c:pt idx="573">
                  <c:v>20.459999999999987</c:v>
                </c:pt>
                <c:pt idx="574">
                  <c:v>20.459999999999987</c:v>
                </c:pt>
                <c:pt idx="575">
                  <c:v>20.459999999999987</c:v>
                </c:pt>
                <c:pt idx="576">
                  <c:v>20.459999999999987</c:v>
                </c:pt>
                <c:pt idx="577">
                  <c:v>20.47</c:v>
                </c:pt>
                <c:pt idx="578">
                  <c:v>20.47</c:v>
                </c:pt>
                <c:pt idx="579">
                  <c:v>20.47</c:v>
                </c:pt>
                <c:pt idx="580">
                  <c:v>20.47</c:v>
                </c:pt>
                <c:pt idx="581">
                  <c:v>20.47</c:v>
                </c:pt>
                <c:pt idx="582">
                  <c:v>20.47</c:v>
                </c:pt>
                <c:pt idx="583">
                  <c:v>20.459999999999987</c:v>
                </c:pt>
                <c:pt idx="584">
                  <c:v>20.459999999999987</c:v>
                </c:pt>
                <c:pt idx="585">
                  <c:v>20.47</c:v>
                </c:pt>
                <c:pt idx="586">
                  <c:v>20.47</c:v>
                </c:pt>
                <c:pt idx="587">
                  <c:v>20.47</c:v>
                </c:pt>
                <c:pt idx="588">
                  <c:v>20.47</c:v>
                </c:pt>
                <c:pt idx="589">
                  <c:v>20.47</c:v>
                </c:pt>
                <c:pt idx="590">
                  <c:v>20.47</c:v>
                </c:pt>
                <c:pt idx="591">
                  <c:v>20.47</c:v>
                </c:pt>
                <c:pt idx="592">
                  <c:v>20.47</c:v>
                </c:pt>
                <c:pt idx="593">
                  <c:v>20.47</c:v>
                </c:pt>
                <c:pt idx="594">
                  <c:v>20.47</c:v>
                </c:pt>
                <c:pt idx="595">
                  <c:v>20.47</c:v>
                </c:pt>
                <c:pt idx="596">
                  <c:v>20.47</c:v>
                </c:pt>
                <c:pt idx="597">
                  <c:v>20.47</c:v>
                </c:pt>
                <c:pt idx="598">
                  <c:v>20.47</c:v>
                </c:pt>
                <c:pt idx="599">
                  <c:v>20.47</c:v>
                </c:pt>
                <c:pt idx="600">
                  <c:v>20.47</c:v>
                </c:pt>
                <c:pt idx="601">
                  <c:v>20.47</c:v>
                </c:pt>
                <c:pt idx="602">
                  <c:v>20.459999999999987</c:v>
                </c:pt>
                <c:pt idx="603">
                  <c:v>20.459999999999987</c:v>
                </c:pt>
                <c:pt idx="604">
                  <c:v>20.459999999999987</c:v>
                </c:pt>
                <c:pt idx="605">
                  <c:v>20.45</c:v>
                </c:pt>
                <c:pt idx="606">
                  <c:v>20.45</c:v>
                </c:pt>
                <c:pt idx="607">
                  <c:v>20.45</c:v>
                </c:pt>
                <c:pt idx="608">
                  <c:v>20.45</c:v>
                </c:pt>
                <c:pt idx="609">
                  <c:v>20.45</c:v>
                </c:pt>
                <c:pt idx="610">
                  <c:v>20.45</c:v>
                </c:pt>
                <c:pt idx="611">
                  <c:v>20.45</c:v>
                </c:pt>
                <c:pt idx="612">
                  <c:v>20.439999999999987</c:v>
                </c:pt>
                <c:pt idx="613">
                  <c:v>20.45</c:v>
                </c:pt>
                <c:pt idx="614">
                  <c:v>20.45</c:v>
                </c:pt>
                <c:pt idx="615">
                  <c:v>20.45</c:v>
                </c:pt>
                <c:pt idx="616">
                  <c:v>20.45</c:v>
                </c:pt>
                <c:pt idx="617">
                  <c:v>20.45</c:v>
                </c:pt>
                <c:pt idx="618">
                  <c:v>20.45</c:v>
                </c:pt>
                <c:pt idx="619">
                  <c:v>20.45</c:v>
                </c:pt>
                <c:pt idx="620">
                  <c:v>20.45</c:v>
                </c:pt>
                <c:pt idx="621">
                  <c:v>20.45</c:v>
                </c:pt>
                <c:pt idx="622">
                  <c:v>20.45</c:v>
                </c:pt>
                <c:pt idx="623">
                  <c:v>20.45</c:v>
                </c:pt>
                <c:pt idx="624">
                  <c:v>20.45</c:v>
                </c:pt>
                <c:pt idx="625">
                  <c:v>20.459999999999987</c:v>
                </c:pt>
                <c:pt idx="626">
                  <c:v>20.45</c:v>
                </c:pt>
                <c:pt idx="627">
                  <c:v>20.45</c:v>
                </c:pt>
                <c:pt idx="628">
                  <c:v>20.45</c:v>
                </c:pt>
                <c:pt idx="629">
                  <c:v>20.45</c:v>
                </c:pt>
                <c:pt idx="630">
                  <c:v>20.45</c:v>
                </c:pt>
                <c:pt idx="631">
                  <c:v>20.45</c:v>
                </c:pt>
                <c:pt idx="632">
                  <c:v>20.45</c:v>
                </c:pt>
                <c:pt idx="633">
                  <c:v>20.45</c:v>
                </c:pt>
                <c:pt idx="634">
                  <c:v>20.439999999999987</c:v>
                </c:pt>
                <c:pt idx="635">
                  <c:v>20.43</c:v>
                </c:pt>
                <c:pt idx="636">
                  <c:v>20.45</c:v>
                </c:pt>
                <c:pt idx="637">
                  <c:v>20.45</c:v>
                </c:pt>
                <c:pt idx="638">
                  <c:v>20.45</c:v>
                </c:pt>
                <c:pt idx="639">
                  <c:v>20.45</c:v>
                </c:pt>
                <c:pt idx="640">
                  <c:v>20.45</c:v>
                </c:pt>
                <c:pt idx="641">
                  <c:v>20.45</c:v>
                </c:pt>
                <c:pt idx="642">
                  <c:v>20.45</c:v>
                </c:pt>
                <c:pt idx="643">
                  <c:v>20.45</c:v>
                </c:pt>
                <c:pt idx="644">
                  <c:v>20.45</c:v>
                </c:pt>
                <c:pt idx="645">
                  <c:v>20.439999999999987</c:v>
                </c:pt>
                <c:pt idx="646">
                  <c:v>20.439999999999987</c:v>
                </c:pt>
                <c:pt idx="647">
                  <c:v>20.439999999999987</c:v>
                </c:pt>
                <c:pt idx="648">
                  <c:v>20.439999999999987</c:v>
                </c:pt>
                <c:pt idx="649">
                  <c:v>20.45</c:v>
                </c:pt>
                <c:pt idx="650">
                  <c:v>20.45</c:v>
                </c:pt>
                <c:pt idx="651">
                  <c:v>20.439999999999987</c:v>
                </c:pt>
                <c:pt idx="652">
                  <c:v>20.439999999999987</c:v>
                </c:pt>
                <c:pt idx="653">
                  <c:v>20.439999999999987</c:v>
                </c:pt>
                <c:pt idx="654">
                  <c:v>20.439999999999987</c:v>
                </c:pt>
                <c:pt idx="655">
                  <c:v>20.439999999999987</c:v>
                </c:pt>
                <c:pt idx="656">
                  <c:v>20.45</c:v>
                </c:pt>
                <c:pt idx="657">
                  <c:v>20.45</c:v>
                </c:pt>
                <c:pt idx="658">
                  <c:v>20.45</c:v>
                </c:pt>
                <c:pt idx="659">
                  <c:v>20.45</c:v>
                </c:pt>
                <c:pt idx="660">
                  <c:v>20.45</c:v>
                </c:pt>
                <c:pt idx="661">
                  <c:v>20.45</c:v>
                </c:pt>
                <c:pt idx="662">
                  <c:v>20.45</c:v>
                </c:pt>
                <c:pt idx="663">
                  <c:v>20.45</c:v>
                </c:pt>
                <c:pt idx="664">
                  <c:v>20.45</c:v>
                </c:pt>
                <c:pt idx="665">
                  <c:v>20.45</c:v>
                </c:pt>
                <c:pt idx="666">
                  <c:v>20.45</c:v>
                </c:pt>
                <c:pt idx="667">
                  <c:v>20.45</c:v>
                </c:pt>
                <c:pt idx="668">
                  <c:v>20.45</c:v>
                </c:pt>
                <c:pt idx="669">
                  <c:v>20.45</c:v>
                </c:pt>
                <c:pt idx="670">
                  <c:v>20.45</c:v>
                </c:pt>
                <c:pt idx="671">
                  <c:v>20.45</c:v>
                </c:pt>
                <c:pt idx="672">
                  <c:v>20.45</c:v>
                </c:pt>
                <c:pt idx="673">
                  <c:v>20.45</c:v>
                </c:pt>
                <c:pt idx="674">
                  <c:v>20.459999999999987</c:v>
                </c:pt>
                <c:pt idx="675">
                  <c:v>20.459999999999987</c:v>
                </c:pt>
                <c:pt idx="676">
                  <c:v>20.459999999999987</c:v>
                </c:pt>
                <c:pt idx="677">
                  <c:v>20.459999999999987</c:v>
                </c:pt>
                <c:pt idx="678">
                  <c:v>20.459999999999987</c:v>
                </c:pt>
                <c:pt idx="679">
                  <c:v>20.459999999999987</c:v>
                </c:pt>
                <c:pt idx="680">
                  <c:v>20.45</c:v>
                </c:pt>
                <c:pt idx="681">
                  <c:v>20.459999999999987</c:v>
                </c:pt>
                <c:pt idx="682">
                  <c:v>20.459999999999987</c:v>
                </c:pt>
                <c:pt idx="683">
                  <c:v>20.45</c:v>
                </c:pt>
                <c:pt idx="684">
                  <c:v>20.45</c:v>
                </c:pt>
                <c:pt idx="685">
                  <c:v>20.45</c:v>
                </c:pt>
                <c:pt idx="686">
                  <c:v>20.45</c:v>
                </c:pt>
                <c:pt idx="687">
                  <c:v>20.45</c:v>
                </c:pt>
                <c:pt idx="688">
                  <c:v>20.45</c:v>
                </c:pt>
                <c:pt idx="689">
                  <c:v>20.45</c:v>
                </c:pt>
                <c:pt idx="690">
                  <c:v>20.45</c:v>
                </c:pt>
                <c:pt idx="691">
                  <c:v>20.45</c:v>
                </c:pt>
                <c:pt idx="692">
                  <c:v>20.439999999999987</c:v>
                </c:pt>
                <c:pt idx="693">
                  <c:v>20.45</c:v>
                </c:pt>
                <c:pt idx="694">
                  <c:v>20.45</c:v>
                </c:pt>
                <c:pt idx="695">
                  <c:v>20.439999999999987</c:v>
                </c:pt>
                <c:pt idx="696">
                  <c:v>20.45</c:v>
                </c:pt>
                <c:pt idx="697">
                  <c:v>20.45</c:v>
                </c:pt>
                <c:pt idx="698">
                  <c:v>20.439999999999987</c:v>
                </c:pt>
                <c:pt idx="699">
                  <c:v>20.439999999999987</c:v>
                </c:pt>
                <c:pt idx="700">
                  <c:v>20.439999999999987</c:v>
                </c:pt>
                <c:pt idx="701">
                  <c:v>20.439999999999987</c:v>
                </c:pt>
                <c:pt idx="702">
                  <c:v>20.439999999999987</c:v>
                </c:pt>
                <c:pt idx="703">
                  <c:v>20.439999999999987</c:v>
                </c:pt>
                <c:pt idx="704">
                  <c:v>20.439999999999987</c:v>
                </c:pt>
                <c:pt idx="705">
                  <c:v>20.439999999999987</c:v>
                </c:pt>
                <c:pt idx="706">
                  <c:v>20.439999999999987</c:v>
                </c:pt>
                <c:pt idx="707">
                  <c:v>20.45</c:v>
                </c:pt>
                <c:pt idx="708">
                  <c:v>20.439999999999987</c:v>
                </c:pt>
                <c:pt idx="709">
                  <c:v>20.45</c:v>
                </c:pt>
                <c:pt idx="710">
                  <c:v>20.45</c:v>
                </c:pt>
                <c:pt idx="711">
                  <c:v>20.439999999999987</c:v>
                </c:pt>
                <c:pt idx="712">
                  <c:v>20.439999999999987</c:v>
                </c:pt>
                <c:pt idx="713">
                  <c:v>20.43</c:v>
                </c:pt>
                <c:pt idx="714">
                  <c:v>20.43</c:v>
                </c:pt>
                <c:pt idx="715">
                  <c:v>20.43</c:v>
                </c:pt>
                <c:pt idx="716">
                  <c:v>20.43</c:v>
                </c:pt>
                <c:pt idx="717">
                  <c:v>20.43</c:v>
                </c:pt>
                <c:pt idx="718">
                  <c:v>20.43</c:v>
                </c:pt>
                <c:pt idx="719">
                  <c:v>20.420000000000002</c:v>
                </c:pt>
                <c:pt idx="720">
                  <c:v>20.420000000000002</c:v>
                </c:pt>
                <c:pt idx="721">
                  <c:v>20.420000000000002</c:v>
                </c:pt>
                <c:pt idx="722">
                  <c:v>20.420000000000002</c:v>
                </c:pt>
                <c:pt idx="723">
                  <c:v>20.420000000000002</c:v>
                </c:pt>
                <c:pt idx="724">
                  <c:v>20.43</c:v>
                </c:pt>
                <c:pt idx="725">
                  <c:v>20.43</c:v>
                </c:pt>
                <c:pt idx="726">
                  <c:v>20.43</c:v>
                </c:pt>
                <c:pt idx="727">
                  <c:v>20.43</c:v>
                </c:pt>
                <c:pt idx="728">
                  <c:v>20.43</c:v>
                </c:pt>
                <c:pt idx="729">
                  <c:v>20.43</c:v>
                </c:pt>
                <c:pt idx="730">
                  <c:v>20.43</c:v>
                </c:pt>
                <c:pt idx="731">
                  <c:v>20.43</c:v>
                </c:pt>
                <c:pt idx="732">
                  <c:v>20.43</c:v>
                </c:pt>
                <c:pt idx="733">
                  <c:v>20.43</c:v>
                </c:pt>
                <c:pt idx="734">
                  <c:v>20.43</c:v>
                </c:pt>
                <c:pt idx="735">
                  <c:v>20.43</c:v>
                </c:pt>
                <c:pt idx="736">
                  <c:v>20.43</c:v>
                </c:pt>
                <c:pt idx="737">
                  <c:v>20.43</c:v>
                </c:pt>
                <c:pt idx="738">
                  <c:v>20.43</c:v>
                </c:pt>
                <c:pt idx="739">
                  <c:v>20.43</c:v>
                </c:pt>
                <c:pt idx="740">
                  <c:v>20.43</c:v>
                </c:pt>
                <c:pt idx="741">
                  <c:v>20.43</c:v>
                </c:pt>
                <c:pt idx="742">
                  <c:v>20.43</c:v>
                </c:pt>
                <c:pt idx="743">
                  <c:v>20.43</c:v>
                </c:pt>
                <c:pt idx="744">
                  <c:v>20.43</c:v>
                </c:pt>
                <c:pt idx="745">
                  <c:v>20.420000000000002</c:v>
                </c:pt>
                <c:pt idx="746">
                  <c:v>20.420000000000002</c:v>
                </c:pt>
                <c:pt idx="747">
                  <c:v>20.43</c:v>
                </c:pt>
                <c:pt idx="748">
                  <c:v>20.43</c:v>
                </c:pt>
                <c:pt idx="749">
                  <c:v>20.43</c:v>
                </c:pt>
                <c:pt idx="750">
                  <c:v>20.420000000000002</c:v>
                </c:pt>
                <c:pt idx="751">
                  <c:v>20.43</c:v>
                </c:pt>
                <c:pt idx="752">
                  <c:v>20.41</c:v>
                </c:pt>
                <c:pt idx="753">
                  <c:v>20.420000000000002</c:v>
                </c:pt>
                <c:pt idx="754">
                  <c:v>20.420000000000002</c:v>
                </c:pt>
                <c:pt idx="755">
                  <c:v>20.420000000000002</c:v>
                </c:pt>
                <c:pt idx="756">
                  <c:v>20.420000000000002</c:v>
                </c:pt>
                <c:pt idx="757">
                  <c:v>20.420000000000002</c:v>
                </c:pt>
                <c:pt idx="758">
                  <c:v>20.420000000000002</c:v>
                </c:pt>
                <c:pt idx="759">
                  <c:v>20.420000000000002</c:v>
                </c:pt>
                <c:pt idx="760">
                  <c:v>20.420000000000002</c:v>
                </c:pt>
                <c:pt idx="761">
                  <c:v>20.420000000000002</c:v>
                </c:pt>
                <c:pt idx="762">
                  <c:v>20.420000000000002</c:v>
                </c:pt>
                <c:pt idx="763">
                  <c:v>20.399999999999999</c:v>
                </c:pt>
                <c:pt idx="764">
                  <c:v>20.399999999999999</c:v>
                </c:pt>
                <c:pt idx="765">
                  <c:v>20.399999999999999</c:v>
                </c:pt>
                <c:pt idx="766">
                  <c:v>20.39</c:v>
                </c:pt>
                <c:pt idx="767">
                  <c:v>20.399999999999999</c:v>
                </c:pt>
                <c:pt idx="768">
                  <c:v>20.399999999999999</c:v>
                </c:pt>
                <c:pt idx="769">
                  <c:v>20.399999999999999</c:v>
                </c:pt>
                <c:pt idx="770">
                  <c:v>20.399999999999999</c:v>
                </c:pt>
                <c:pt idx="771">
                  <c:v>20.399999999999999</c:v>
                </c:pt>
                <c:pt idx="772">
                  <c:v>20.399999999999999</c:v>
                </c:pt>
                <c:pt idx="773">
                  <c:v>20.399999999999999</c:v>
                </c:pt>
                <c:pt idx="774">
                  <c:v>20.399999999999999</c:v>
                </c:pt>
                <c:pt idx="775">
                  <c:v>20.39</c:v>
                </c:pt>
                <c:pt idx="776">
                  <c:v>20.39</c:v>
                </c:pt>
                <c:pt idx="777">
                  <c:v>20.39</c:v>
                </c:pt>
                <c:pt idx="778">
                  <c:v>20.39</c:v>
                </c:pt>
                <c:pt idx="779">
                  <c:v>20.37</c:v>
                </c:pt>
                <c:pt idx="780">
                  <c:v>20.37</c:v>
                </c:pt>
                <c:pt idx="781">
                  <c:v>20.37</c:v>
                </c:pt>
                <c:pt idx="782">
                  <c:v>20.350000000000001</c:v>
                </c:pt>
                <c:pt idx="783">
                  <c:v>20.350000000000001</c:v>
                </c:pt>
                <c:pt idx="784">
                  <c:v>20.329999999999988</c:v>
                </c:pt>
                <c:pt idx="785">
                  <c:v>20.309999999999999</c:v>
                </c:pt>
                <c:pt idx="786">
                  <c:v>20.3</c:v>
                </c:pt>
                <c:pt idx="787">
                  <c:v>20.279999999999987</c:v>
                </c:pt>
                <c:pt idx="788">
                  <c:v>20.260000000000002</c:v>
                </c:pt>
                <c:pt idx="789">
                  <c:v>20.23</c:v>
                </c:pt>
                <c:pt idx="790">
                  <c:v>20.21</c:v>
                </c:pt>
                <c:pt idx="791">
                  <c:v>20.18</c:v>
                </c:pt>
                <c:pt idx="792">
                  <c:v>20.14</c:v>
                </c:pt>
                <c:pt idx="793">
                  <c:v>20.100000000000001</c:v>
                </c:pt>
                <c:pt idx="794">
                  <c:v>20.05</c:v>
                </c:pt>
                <c:pt idx="795">
                  <c:v>19.989999999999963</c:v>
                </c:pt>
                <c:pt idx="796">
                  <c:v>19.93</c:v>
                </c:pt>
                <c:pt idx="797">
                  <c:v>19.850000000000001</c:v>
                </c:pt>
                <c:pt idx="798">
                  <c:v>19.779999999999987</c:v>
                </c:pt>
                <c:pt idx="799">
                  <c:v>19.690000000000001</c:v>
                </c:pt>
                <c:pt idx="800">
                  <c:v>19.600000000000001</c:v>
                </c:pt>
                <c:pt idx="801">
                  <c:v>19.5</c:v>
                </c:pt>
                <c:pt idx="802">
                  <c:v>19.39</c:v>
                </c:pt>
                <c:pt idx="803">
                  <c:v>19.279999999999987</c:v>
                </c:pt>
                <c:pt idx="804">
                  <c:v>19.170000000000005</c:v>
                </c:pt>
                <c:pt idx="805">
                  <c:v>19.03</c:v>
                </c:pt>
                <c:pt idx="806">
                  <c:v>18.899999999999999</c:v>
                </c:pt>
                <c:pt idx="807">
                  <c:v>18.760000000000002</c:v>
                </c:pt>
                <c:pt idx="808">
                  <c:v>18.610000000000028</c:v>
                </c:pt>
                <c:pt idx="809">
                  <c:v>18.47</c:v>
                </c:pt>
                <c:pt idx="810">
                  <c:v>18.309999999999999</c:v>
                </c:pt>
                <c:pt idx="811">
                  <c:v>18.16</c:v>
                </c:pt>
                <c:pt idx="812">
                  <c:v>18</c:v>
                </c:pt>
                <c:pt idx="813">
                  <c:v>17.84</c:v>
                </c:pt>
                <c:pt idx="814">
                  <c:v>17.68</c:v>
                </c:pt>
                <c:pt idx="815">
                  <c:v>17.510000000000005</c:v>
                </c:pt>
                <c:pt idx="816">
                  <c:v>17.34</c:v>
                </c:pt>
                <c:pt idx="817">
                  <c:v>17.170000000000005</c:v>
                </c:pt>
                <c:pt idx="818">
                  <c:v>17</c:v>
                </c:pt>
                <c:pt idx="819">
                  <c:v>16.829999999999988</c:v>
                </c:pt>
                <c:pt idx="820">
                  <c:v>16.66</c:v>
                </c:pt>
                <c:pt idx="821">
                  <c:v>16.47</c:v>
                </c:pt>
                <c:pt idx="822">
                  <c:v>16.29</c:v>
                </c:pt>
                <c:pt idx="823">
                  <c:v>16.12</c:v>
                </c:pt>
                <c:pt idx="824">
                  <c:v>15.94</c:v>
                </c:pt>
                <c:pt idx="825">
                  <c:v>15.74</c:v>
                </c:pt>
                <c:pt idx="826">
                  <c:v>15.55</c:v>
                </c:pt>
                <c:pt idx="827">
                  <c:v>15.360000000000014</c:v>
                </c:pt>
                <c:pt idx="828">
                  <c:v>15.16</c:v>
                </c:pt>
                <c:pt idx="829">
                  <c:v>14.94</c:v>
                </c:pt>
                <c:pt idx="830">
                  <c:v>14.7</c:v>
                </c:pt>
                <c:pt idx="831">
                  <c:v>14.55</c:v>
                </c:pt>
                <c:pt idx="832">
                  <c:v>14.24</c:v>
                </c:pt>
                <c:pt idx="833">
                  <c:v>14.09</c:v>
                </c:pt>
                <c:pt idx="834">
                  <c:v>13.860000000000014</c:v>
                </c:pt>
                <c:pt idx="835">
                  <c:v>13.63</c:v>
                </c:pt>
                <c:pt idx="836">
                  <c:v>13.38</c:v>
                </c:pt>
                <c:pt idx="837">
                  <c:v>13.13</c:v>
                </c:pt>
                <c:pt idx="838">
                  <c:v>12.91</c:v>
                </c:pt>
                <c:pt idx="839">
                  <c:v>12.67</c:v>
                </c:pt>
                <c:pt idx="840">
                  <c:v>12.43</c:v>
                </c:pt>
                <c:pt idx="841">
                  <c:v>12.19</c:v>
                </c:pt>
                <c:pt idx="842">
                  <c:v>11.950000000000006</c:v>
                </c:pt>
                <c:pt idx="843">
                  <c:v>11.71</c:v>
                </c:pt>
                <c:pt idx="844">
                  <c:v>11.47</c:v>
                </c:pt>
                <c:pt idx="845">
                  <c:v>11.24</c:v>
                </c:pt>
                <c:pt idx="846">
                  <c:v>11</c:v>
                </c:pt>
                <c:pt idx="847">
                  <c:v>10.78</c:v>
                </c:pt>
                <c:pt idx="848">
                  <c:v>10.55</c:v>
                </c:pt>
                <c:pt idx="849">
                  <c:v>10.32</c:v>
                </c:pt>
                <c:pt idx="850">
                  <c:v>10.1</c:v>
                </c:pt>
                <c:pt idx="851">
                  <c:v>9.8800000000000008</c:v>
                </c:pt>
                <c:pt idx="852">
                  <c:v>9.67</c:v>
                </c:pt>
                <c:pt idx="853">
                  <c:v>9.4600000000000026</c:v>
                </c:pt>
                <c:pt idx="854">
                  <c:v>9.27</c:v>
                </c:pt>
                <c:pt idx="855">
                  <c:v>9.08</c:v>
                </c:pt>
                <c:pt idx="856">
                  <c:v>8.8600000000000048</c:v>
                </c:pt>
                <c:pt idx="857">
                  <c:v>8.7000000000000011</c:v>
                </c:pt>
                <c:pt idx="858">
                  <c:v>8.51</c:v>
                </c:pt>
                <c:pt idx="859">
                  <c:v>8.3600000000000048</c:v>
                </c:pt>
                <c:pt idx="860">
                  <c:v>8.19</c:v>
                </c:pt>
                <c:pt idx="861">
                  <c:v>8.0300000000000011</c:v>
                </c:pt>
                <c:pt idx="862">
                  <c:v>7.89</c:v>
                </c:pt>
                <c:pt idx="863">
                  <c:v>7.74</c:v>
                </c:pt>
                <c:pt idx="864">
                  <c:v>7.6099999999999985</c:v>
                </c:pt>
                <c:pt idx="865">
                  <c:v>7.4700000000000024</c:v>
                </c:pt>
                <c:pt idx="866">
                  <c:v>7.34</c:v>
                </c:pt>
                <c:pt idx="867">
                  <c:v>7.22</c:v>
                </c:pt>
                <c:pt idx="868">
                  <c:v>7.1</c:v>
                </c:pt>
                <c:pt idx="869">
                  <c:v>6.98</c:v>
                </c:pt>
                <c:pt idx="870">
                  <c:v>6.88</c:v>
                </c:pt>
                <c:pt idx="871">
                  <c:v>6.78</c:v>
                </c:pt>
                <c:pt idx="872">
                  <c:v>6.6899999999999995</c:v>
                </c:pt>
                <c:pt idx="873">
                  <c:v>6.59</c:v>
                </c:pt>
                <c:pt idx="874">
                  <c:v>6.48</c:v>
                </c:pt>
                <c:pt idx="875">
                  <c:v>6.39</c:v>
                </c:pt>
                <c:pt idx="876">
                  <c:v>6.3199999999999985</c:v>
                </c:pt>
                <c:pt idx="877">
                  <c:v>6.25</c:v>
                </c:pt>
                <c:pt idx="878">
                  <c:v>6.1599999999999975</c:v>
                </c:pt>
                <c:pt idx="879">
                  <c:v>6.09</c:v>
                </c:pt>
                <c:pt idx="880">
                  <c:v>6.02</c:v>
                </c:pt>
                <c:pt idx="881">
                  <c:v>5.96</c:v>
                </c:pt>
                <c:pt idx="882">
                  <c:v>5.89</c:v>
                </c:pt>
              </c:numCache>
            </c:numRef>
          </c:yVal>
          <c:extLst xmlns:c16r2="http://schemas.microsoft.com/office/drawing/2015/06/chart">
            <c:ext xmlns:c16="http://schemas.microsoft.com/office/drawing/2014/chart" uri="{C3380CC4-5D6E-409C-BE32-E72D297353CC}">
              <c16:uniqueId val="{00000002-EE65-4C58-A2D5-21A9BA53961B}"/>
            </c:ext>
          </c:extLst>
        </c:ser>
        <c:axId val="177955200"/>
        <c:axId val="177957120"/>
      </c:scatterChart>
      <c:valAx>
        <c:axId val="177955200"/>
        <c:scaling>
          <c:orientation val="minMax"/>
          <c:max val="900"/>
        </c:scaling>
        <c:axPos val="b"/>
        <c:majorGridlines/>
        <c:title>
          <c:tx>
            <c:rich>
              <a:bodyPr/>
              <a:lstStyle/>
              <a:p>
                <a:pPr>
                  <a:defRPr sz="1600"/>
                </a:pPr>
                <a:r>
                  <a:rPr lang="en-US" sz="1600"/>
                  <a:t>time in minutes </a:t>
                </a:r>
              </a:p>
            </c:rich>
          </c:tx>
          <c:layout/>
        </c:title>
        <c:numFmt formatCode="General" sourceLinked="1"/>
        <c:maj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177957120"/>
        <c:crosses val="autoZero"/>
        <c:crossBetween val="midCat"/>
        <c:majorUnit val="100"/>
      </c:valAx>
      <c:valAx>
        <c:axId val="177957120"/>
        <c:scaling>
          <c:orientation val="minMax"/>
          <c:max val="21"/>
          <c:min val="18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 sz="1600"/>
                </a:pPr>
                <a:r>
                  <a:rPr lang="en-US" sz="1600"/>
                  <a:t>Sensor Readings (arbitrary units)</a:t>
                </a:r>
              </a:p>
            </c:rich>
          </c:tx>
          <c:layout>
            <c:manualLayout>
              <c:xMode val="edge"/>
              <c:yMode val="edge"/>
              <c:x val="2.4885751775937742E-2"/>
              <c:y val="9.9736295689283536E-2"/>
            </c:manualLayout>
          </c:layout>
        </c:title>
        <c:numFmt formatCode="General" sourceLinked="1"/>
        <c:maj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177955200"/>
        <c:crosses val="autoZero"/>
        <c:crossBetween val="midCat"/>
        <c:majorUnit val="0.5"/>
        <c:minorUnit val="0.1"/>
      </c:valAx>
    </c:plotArea>
    <c:legend>
      <c:legendPos val="b"/>
      <c:layout/>
      <c:txPr>
        <a:bodyPr/>
        <a:lstStyle/>
        <a:p>
          <a:pPr>
            <a:defRPr sz="1400"/>
          </a:pPr>
          <a:endParaRPr lang="en-US"/>
        </a:p>
      </c:txPr>
    </c:legend>
    <c:plotVisOnly val="1"/>
    <c:dispBlanksAs val="gap"/>
  </c:chart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>
        <c:rich>
          <a:bodyPr/>
          <a:lstStyle/>
          <a:p>
            <a:pPr>
              <a:defRPr sz="2200"/>
            </a:pPr>
            <a:r>
              <a:rPr lang="en-US" sz="2200" b="1" i="0" baseline="0">
                <a:effectLst/>
              </a:rPr>
              <a:t>Flagstaff May 2019 (Darth)</a:t>
            </a:r>
            <a:endParaRPr lang="en-US" sz="2200">
              <a:effectLst/>
            </a:endParaRPr>
          </a:p>
        </c:rich>
      </c:tx>
      <c:layout/>
    </c:title>
    <c:plotArea>
      <c:layout/>
      <c:scatterChart>
        <c:scatterStyle val="lineMarker"/>
        <c:ser>
          <c:idx val="0"/>
          <c:order val="0"/>
          <c:tx>
            <c:v>25th May 2019</c:v>
          </c:tx>
          <c:spPr>
            <a:ln w="28575">
              <a:noFill/>
            </a:ln>
          </c:spPr>
          <c:marker>
            <c:symbol val="circle"/>
            <c:size val="2"/>
          </c:marker>
          <c:xVal>
            <c:numRef>
              <c:f>Darth!$G$43:$G$599</c:f>
              <c:numCache>
                <c:formatCode>General</c:formatCode>
                <c:ptCount val="557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53</c:v>
                </c:pt>
                <c:pt idx="53">
                  <c:v>54</c:v>
                </c:pt>
                <c:pt idx="54">
                  <c:v>55</c:v>
                </c:pt>
                <c:pt idx="55">
                  <c:v>56</c:v>
                </c:pt>
                <c:pt idx="56">
                  <c:v>57</c:v>
                </c:pt>
                <c:pt idx="57">
                  <c:v>58</c:v>
                </c:pt>
                <c:pt idx="58">
                  <c:v>59</c:v>
                </c:pt>
                <c:pt idx="59">
                  <c:v>60</c:v>
                </c:pt>
                <c:pt idx="60">
                  <c:v>61</c:v>
                </c:pt>
                <c:pt idx="61">
                  <c:v>62</c:v>
                </c:pt>
                <c:pt idx="62">
                  <c:v>63</c:v>
                </c:pt>
                <c:pt idx="63">
                  <c:v>64</c:v>
                </c:pt>
                <c:pt idx="64">
                  <c:v>65</c:v>
                </c:pt>
                <c:pt idx="65">
                  <c:v>66</c:v>
                </c:pt>
                <c:pt idx="66">
                  <c:v>67</c:v>
                </c:pt>
                <c:pt idx="67">
                  <c:v>68</c:v>
                </c:pt>
                <c:pt idx="68">
                  <c:v>69</c:v>
                </c:pt>
                <c:pt idx="69">
                  <c:v>70</c:v>
                </c:pt>
                <c:pt idx="70">
                  <c:v>71</c:v>
                </c:pt>
                <c:pt idx="71">
                  <c:v>72</c:v>
                </c:pt>
                <c:pt idx="72">
                  <c:v>73</c:v>
                </c:pt>
                <c:pt idx="73">
                  <c:v>74</c:v>
                </c:pt>
                <c:pt idx="74">
                  <c:v>75</c:v>
                </c:pt>
                <c:pt idx="75">
                  <c:v>76</c:v>
                </c:pt>
                <c:pt idx="76">
                  <c:v>77</c:v>
                </c:pt>
                <c:pt idx="77">
                  <c:v>78</c:v>
                </c:pt>
                <c:pt idx="78">
                  <c:v>79</c:v>
                </c:pt>
                <c:pt idx="79">
                  <c:v>80</c:v>
                </c:pt>
                <c:pt idx="80">
                  <c:v>81</c:v>
                </c:pt>
                <c:pt idx="81">
                  <c:v>82</c:v>
                </c:pt>
                <c:pt idx="82">
                  <c:v>83</c:v>
                </c:pt>
                <c:pt idx="83">
                  <c:v>84</c:v>
                </c:pt>
                <c:pt idx="84">
                  <c:v>85</c:v>
                </c:pt>
                <c:pt idx="85">
                  <c:v>86</c:v>
                </c:pt>
                <c:pt idx="86">
                  <c:v>87</c:v>
                </c:pt>
                <c:pt idx="87">
                  <c:v>88</c:v>
                </c:pt>
                <c:pt idx="88">
                  <c:v>89</c:v>
                </c:pt>
                <c:pt idx="89">
                  <c:v>90</c:v>
                </c:pt>
                <c:pt idx="90">
                  <c:v>91</c:v>
                </c:pt>
                <c:pt idx="91">
                  <c:v>92</c:v>
                </c:pt>
                <c:pt idx="92">
                  <c:v>93</c:v>
                </c:pt>
                <c:pt idx="93">
                  <c:v>94</c:v>
                </c:pt>
                <c:pt idx="94">
                  <c:v>95</c:v>
                </c:pt>
                <c:pt idx="95">
                  <c:v>96</c:v>
                </c:pt>
                <c:pt idx="96">
                  <c:v>97</c:v>
                </c:pt>
                <c:pt idx="97">
                  <c:v>98</c:v>
                </c:pt>
                <c:pt idx="98">
                  <c:v>99</c:v>
                </c:pt>
                <c:pt idx="99">
                  <c:v>100</c:v>
                </c:pt>
                <c:pt idx="100">
                  <c:v>101</c:v>
                </c:pt>
                <c:pt idx="101">
                  <c:v>102</c:v>
                </c:pt>
                <c:pt idx="102">
                  <c:v>103</c:v>
                </c:pt>
                <c:pt idx="103">
                  <c:v>104</c:v>
                </c:pt>
                <c:pt idx="104">
                  <c:v>105</c:v>
                </c:pt>
                <c:pt idx="105">
                  <c:v>106</c:v>
                </c:pt>
                <c:pt idx="106">
                  <c:v>107</c:v>
                </c:pt>
                <c:pt idx="107">
                  <c:v>108</c:v>
                </c:pt>
                <c:pt idx="108">
                  <c:v>109</c:v>
                </c:pt>
                <c:pt idx="109">
                  <c:v>110</c:v>
                </c:pt>
                <c:pt idx="110">
                  <c:v>111</c:v>
                </c:pt>
                <c:pt idx="111">
                  <c:v>112</c:v>
                </c:pt>
                <c:pt idx="112">
                  <c:v>113</c:v>
                </c:pt>
                <c:pt idx="113">
                  <c:v>114</c:v>
                </c:pt>
                <c:pt idx="114">
                  <c:v>115</c:v>
                </c:pt>
                <c:pt idx="115">
                  <c:v>116</c:v>
                </c:pt>
                <c:pt idx="116">
                  <c:v>117</c:v>
                </c:pt>
                <c:pt idx="117">
                  <c:v>118</c:v>
                </c:pt>
                <c:pt idx="118">
                  <c:v>119</c:v>
                </c:pt>
                <c:pt idx="119">
                  <c:v>120</c:v>
                </c:pt>
                <c:pt idx="120">
                  <c:v>121</c:v>
                </c:pt>
                <c:pt idx="121">
                  <c:v>122</c:v>
                </c:pt>
                <c:pt idx="122">
                  <c:v>123</c:v>
                </c:pt>
                <c:pt idx="123">
                  <c:v>124</c:v>
                </c:pt>
                <c:pt idx="124">
                  <c:v>125</c:v>
                </c:pt>
                <c:pt idx="125">
                  <c:v>126</c:v>
                </c:pt>
                <c:pt idx="126">
                  <c:v>127</c:v>
                </c:pt>
                <c:pt idx="127">
                  <c:v>128</c:v>
                </c:pt>
                <c:pt idx="128">
                  <c:v>129</c:v>
                </c:pt>
                <c:pt idx="129">
                  <c:v>130</c:v>
                </c:pt>
                <c:pt idx="130">
                  <c:v>131</c:v>
                </c:pt>
                <c:pt idx="131">
                  <c:v>132</c:v>
                </c:pt>
                <c:pt idx="132">
                  <c:v>133</c:v>
                </c:pt>
                <c:pt idx="133">
                  <c:v>134</c:v>
                </c:pt>
                <c:pt idx="134">
                  <c:v>135</c:v>
                </c:pt>
                <c:pt idx="135">
                  <c:v>136</c:v>
                </c:pt>
                <c:pt idx="136">
                  <c:v>137</c:v>
                </c:pt>
                <c:pt idx="137">
                  <c:v>138</c:v>
                </c:pt>
                <c:pt idx="138">
                  <c:v>139</c:v>
                </c:pt>
                <c:pt idx="139">
                  <c:v>140</c:v>
                </c:pt>
                <c:pt idx="140">
                  <c:v>141</c:v>
                </c:pt>
                <c:pt idx="141">
                  <c:v>142</c:v>
                </c:pt>
                <c:pt idx="142">
                  <c:v>143</c:v>
                </c:pt>
                <c:pt idx="143">
                  <c:v>144</c:v>
                </c:pt>
                <c:pt idx="144">
                  <c:v>145</c:v>
                </c:pt>
                <c:pt idx="145">
                  <c:v>146</c:v>
                </c:pt>
                <c:pt idx="146">
                  <c:v>147</c:v>
                </c:pt>
                <c:pt idx="147">
                  <c:v>148</c:v>
                </c:pt>
                <c:pt idx="148">
                  <c:v>149</c:v>
                </c:pt>
                <c:pt idx="149">
                  <c:v>150</c:v>
                </c:pt>
                <c:pt idx="150">
                  <c:v>151</c:v>
                </c:pt>
                <c:pt idx="151">
                  <c:v>152</c:v>
                </c:pt>
                <c:pt idx="152">
                  <c:v>153</c:v>
                </c:pt>
                <c:pt idx="153">
                  <c:v>154</c:v>
                </c:pt>
                <c:pt idx="154">
                  <c:v>155</c:v>
                </c:pt>
                <c:pt idx="155">
                  <c:v>156</c:v>
                </c:pt>
                <c:pt idx="156">
                  <c:v>157</c:v>
                </c:pt>
                <c:pt idx="157">
                  <c:v>158</c:v>
                </c:pt>
                <c:pt idx="158">
                  <c:v>159</c:v>
                </c:pt>
                <c:pt idx="159">
                  <c:v>160</c:v>
                </c:pt>
                <c:pt idx="160">
                  <c:v>161</c:v>
                </c:pt>
                <c:pt idx="161">
                  <c:v>162</c:v>
                </c:pt>
                <c:pt idx="162">
                  <c:v>163</c:v>
                </c:pt>
                <c:pt idx="163">
                  <c:v>164</c:v>
                </c:pt>
                <c:pt idx="164">
                  <c:v>165</c:v>
                </c:pt>
                <c:pt idx="165">
                  <c:v>166</c:v>
                </c:pt>
                <c:pt idx="166">
                  <c:v>167</c:v>
                </c:pt>
                <c:pt idx="167">
                  <c:v>168</c:v>
                </c:pt>
                <c:pt idx="168">
                  <c:v>169</c:v>
                </c:pt>
                <c:pt idx="169">
                  <c:v>170</c:v>
                </c:pt>
                <c:pt idx="170">
                  <c:v>171</c:v>
                </c:pt>
                <c:pt idx="171">
                  <c:v>172</c:v>
                </c:pt>
                <c:pt idx="172">
                  <c:v>173</c:v>
                </c:pt>
                <c:pt idx="173">
                  <c:v>174</c:v>
                </c:pt>
                <c:pt idx="174">
                  <c:v>175</c:v>
                </c:pt>
                <c:pt idx="175">
                  <c:v>176</c:v>
                </c:pt>
                <c:pt idx="176">
                  <c:v>177</c:v>
                </c:pt>
                <c:pt idx="177">
                  <c:v>178</c:v>
                </c:pt>
                <c:pt idx="178">
                  <c:v>179</c:v>
                </c:pt>
                <c:pt idx="179">
                  <c:v>180</c:v>
                </c:pt>
                <c:pt idx="180">
                  <c:v>181</c:v>
                </c:pt>
                <c:pt idx="181">
                  <c:v>182</c:v>
                </c:pt>
                <c:pt idx="182">
                  <c:v>183</c:v>
                </c:pt>
                <c:pt idx="183">
                  <c:v>184</c:v>
                </c:pt>
                <c:pt idx="184">
                  <c:v>185</c:v>
                </c:pt>
                <c:pt idx="185">
                  <c:v>186</c:v>
                </c:pt>
                <c:pt idx="186">
                  <c:v>187</c:v>
                </c:pt>
                <c:pt idx="187">
                  <c:v>188</c:v>
                </c:pt>
                <c:pt idx="188">
                  <c:v>189</c:v>
                </c:pt>
                <c:pt idx="189">
                  <c:v>190</c:v>
                </c:pt>
                <c:pt idx="190">
                  <c:v>191</c:v>
                </c:pt>
                <c:pt idx="191">
                  <c:v>192</c:v>
                </c:pt>
                <c:pt idx="192">
                  <c:v>193</c:v>
                </c:pt>
                <c:pt idx="193">
                  <c:v>194</c:v>
                </c:pt>
                <c:pt idx="194">
                  <c:v>195</c:v>
                </c:pt>
                <c:pt idx="195">
                  <c:v>196</c:v>
                </c:pt>
                <c:pt idx="196">
                  <c:v>197</c:v>
                </c:pt>
                <c:pt idx="197">
                  <c:v>198</c:v>
                </c:pt>
                <c:pt idx="198">
                  <c:v>199</c:v>
                </c:pt>
                <c:pt idx="199">
                  <c:v>200</c:v>
                </c:pt>
                <c:pt idx="200">
                  <c:v>201</c:v>
                </c:pt>
                <c:pt idx="201">
                  <c:v>202</c:v>
                </c:pt>
                <c:pt idx="202">
                  <c:v>203</c:v>
                </c:pt>
                <c:pt idx="203">
                  <c:v>204</c:v>
                </c:pt>
                <c:pt idx="204">
                  <c:v>205</c:v>
                </c:pt>
                <c:pt idx="205">
                  <c:v>206</c:v>
                </c:pt>
                <c:pt idx="206">
                  <c:v>207</c:v>
                </c:pt>
                <c:pt idx="207">
                  <c:v>208</c:v>
                </c:pt>
                <c:pt idx="208">
                  <c:v>209</c:v>
                </c:pt>
                <c:pt idx="209">
                  <c:v>210</c:v>
                </c:pt>
                <c:pt idx="210">
                  <c:v>211</c:v>
                </c:pt>
                <c:pt idx="211">
                  <c:v>212</c:v>
                </c:pt>
                <c:pt idx="212">
                  <c:v>213</c:v>
                </c:pt>
                <c:pt idx="213">
                  <c:v>214</c:v>
                </c:pt>
                <c:pt idx="214">
                  <c:v>215</c:v>
                </c:pt>
                <c:pt idx="215">
                  <c:v>216</c:v>
                </c:pt>
                <c:pt idx="216">
                  <c:v>217</c:v>
                </c:pt>
                <c:pt idx="217">
                  <c:v>218</c:v>
                </c:pt>
                <c:pt idx="218">
                  <c:v>219</c:v>
                </c:pt>
                <c:pt idx="219">
                  <c:v>220</c:v>
                </c:pt>
                <c:pt idx="220">
                  <c:v>221</c:v>
                </c:pt>
                <c:pt idx="221">
                  <c:v>222</c:v>
                </c:pt>
                <c:pt idx="222">
                  <c:v>223</c:v>
                </c:pt>
                <c:pt idx="223">
                  <c:v>224</c:v>
                </c:pt>
                <c:pt idx="224">
                  <c:v>225</c:v>
                </c:pt>
                <c:pt idx="225">
                  <c:v>226</c:v>
                </c:pt>
                <c:pt idx="226">
                  <c:v>227</c:v>
                </c:pt>
                <c:pt idx="227">
                  <c:v>228</c:v>
                </c:pt>
                <c:pt idx="228">
                  <c:v>229</c:v>
                </c:pt>
                <c:pt idx="229">
                  <c:v>230</c:v>
                </c:pt>
                <c:pt idx="230">
                  <c:v>231</c:v>
                </c:pt>
                <c:pt idx="231">
                  <c:v>232</c:v>
                </c:pt>
                <c:pt idx="232">
                  <c:v>233</c:v>
                </c:pt>
                <c:pt idx="233">
                  <c:v>234</c:v>
                </c:pt>
                <c:pt idx="234">
                  <c:v>235</c:v>
                </c:pt>
                <c:pt idx="235">
                  <c:v>236</c:v>
                </c:pt>
                <c:pt idx="236">
                  <c:v>237</c:v>
                </c:pt>
                <c:pt idx="237">
                  <c:v>238</c:v>
                </c:pt>
                <c:pt idx="238">
                  <c:v>239</c:v>
                </c:pt>
                <c:pt idx="239">
                  <c:v>240</c:v>
                </c:pt>
                <c:pt idx="240">
                  <c:v>241</c:v>
                </c:pt>
                <c:pt idx="241">
                  <c:v>242</c:v>
                </c:pt>
                <c:pt idx="242">
                  <c:v>243</c:v>
                </c:pt>
                <c:pt idx="243">
                  <c:v>244</c:v>
                </c:pt>
                <c:pt idx="244">
                  <c:v>245</c:v>
                </c:pt>
                <c:pt idx="245">
                  <c:v>246</c:v>
                </c:pt>
                <c:pt idx="246">
                  <c:v>247</c:v>
                </c:pt>
                <c:pt idx="247">
                  <c:v>248</c:v>
                </c:pt>
                <c:pt idx="248">
                  <c:v>249</c:v>
                </c:pt>
                <c:pt idx="249">
                  <c:v>250</c:v>
                </c:pt>
                <c:pt idx="250">
                  <c:v>251</c:v>
                </c:pt>
                <c:pt idx="251">
                  <c:v>252</c:v>
                </c:pt>
                <c:pt idx="252">
                  <c:v>253</c:v>
                </c:pt>
                <c:pt idx="253">
                  <c:v>254</c:v>
                </c:pt>
                <c:pt idx="254">
                  <c:v>255</c:v>
                </c:pt>
                <c:pt idx="255">
                  <c:v>256</c:v>
                </c:pt>
                <c:pt idx="256">
                  <c:v>257</c:v>
                </c:pt>
                <c:pt idx="257">
                  <c:v>258</c:v>
                </c:pt>
                <c:pt idx="258">
                  <c:v>259</c:v>
                </c:pt>
                <c:pt idx="259">
                  <c:v>260</c:v>
                </c:pt>
                <c:pt idx="260">
                  <c:v>261</c:v>
                </c:pt>
                <c:pt idx="261">
                  <c:v>262</c:v>
                </c:pt>
                <c:pt idx="262">
                  <c:v>263</c:v>
                </c:pt>
                <c:pt idx="263">
                  <c:v>264</c:v>
                </c:pt>
                <c:pt idx="264">
                  <c:v>265</c:v>
                </c:pt>
                <c:pt idx="265">
                  <c:v>266</c:v>
                </c:pt>
                <c:pt idx="266">
                  <c:v>267</c:v>
                </c:pt>
                <c:pt idx="267">
                  <c:v>268</c:v>
                </c:pt>
                <c:pt idx="268">
                  <c:v>269</c:v>
                </c:pt>
                <c:pt idx="269">
                  <c:v>270</c:v>
                </c:pt>
                <c:pt idx="270">
                  <c:v>271</c:v>
                </c:pt>
                <c:pt idx="271">
                  <c:v>272</c:v>
                </c:pt>
                <c:pt idx="272">
                  <c:v>273</c:v>
                </c:pt>
                <c:pt idx="273">
                  <c:v>274</c:v>
                </c:pt>
                <c:pt idx="274">
                  <c:v>275</c:v>
                </c:pt>
                <c:pt idx="275">
                  <c:v>276</c:v>
                </c:pt>
                <c:pt idx="276">
                  <c:v>277</c:v>
                </c:pt>
                <c:pt idx="277">
                  <c:v>278</c:v>
                </c:pt>
                <c:pt idx="278">
                  <c:v>279</c:v>
                </c:pt>
                <c:pt idx="279">
                  <c:v>280</c:v>
                </c:pt>
                <c:pt idx="280">
                  <c:v>281</c:v>
                </c:pt>
                <c:pt idx="281">
                  <c:v>282</c:v>
                </c:pt>
                <c:pt idx="282">
                  <c:v>283</c:v>
                </c:pt>
                <c:pt idx="283">
                  <c:v>284</c:v>
                </c:pt>
                <c:pt idx="284">
                  <c:v>285</c:v>
                </c:pt>
                <c:pt idx="285">
                  <c:v>286</c:v>
                </c:pt>
                <c:pt idx="286">
                  <c:v>287</c:v>
                </c:pt>
                <c:pt idx="287">
                  <c:v>288</c:v>
                </c:pt>
                <c:pt idx="288">
                  <c:v>289</c:v>
                </c:pt>
                <c:pt idx="289">
                  <c:v>290</c:v>
                </c:pt>
                <c:pt idx="290">
                  <c:v>291</c:v>
                </c:pt>
                <c:pt idx="291">
                  <c:v>292</c:v>
                </c:pt>
                <c:pt idx="292">
                  <c:v>293</c:v>
                </c:pt>
                <c:pt idx="293">
                  <c:v>294</c:v>
                </c:pt>
                <c:pt idx="294">
                  <c:v>295</c:v>
                </c:pt>
                <c:pt idx="295">
                  <c:v>296</c:v>
                </c:pt>
                <c:pt idx="296">
                  <c:v>297</c:v>
                </c:pt>
                <c:pt idx="297">
                  <c:v>298</c:v>
                </c:pt>
                <c:pt idx="298">
                  <c:v>299</c:v>
                </c:pt>
                <c:pt idx="299">
                  <c:v>300</c:v>
                </c:pt>
                <c:pt idx="300">
                  <c:v>301</c:v>
                </c:pt>
                <c:pt idx="301">
                  <c:v>302</c:v>
                </c:pt>
                <c:pt idx="302">
                  <c:v>303</c:v>
                </c:pt>
                <c:pt idx="303">
                  <c:v>304</c:v>
                </c:pt>
                <c:pt idx="304">
                  <c:v>305</c:v>
                </c:pt>
                <c:pt idx="305">
                  <c:v>306</c:v>
                </c:pt>
                <c:pt idx="306">
                  <c:v>307</c:v>
                </c:pt>
                <c:pt idx="307">
                  <c:v>308</c:v>
                </c:pt>
                <c:pt idx="308">
                  <c:v>309</c:v>
                </c:pt>
                <c:pt idx="309">
                  <c:v>310</c:v>
                </c:pt>
                <c:pt idx="310">
                  <c:v>311</c:v>
                </c:pt>
                <c:pt idx="311">
                  <c:v>312</c:v>
                </c:pt>
                <c:pt idx="312">
                  <c:v>313</c:v>
                </c:pt>
                <c:pt idx="313">
                  <c:v>314</c:v>
                </c:pt>
                <c:pt idx="314">
                  <c:v>315</c:v>
                </c:pt>
                <c:pt idx="315">
                  <c:v>316</c:v>
                </c:pt>
                <c:pt idx="316">
                  <c:v>317</c:v>
                </c:pt>
                <c:pt idx="317">
                  <c:v>318</c:v>
                </c:pt>
                <c:pt idx="318">
                  <c:v>319</c:v>
                </c:pt>
                <c:pt idx="319">
                  <c:v>320</c:v>
                </c:pt>
                <c:pt idx="320">
                  <c:v>321</c:v>
                </c:pt>
                <c:pt idx="321">
                  <c:v>322</c:v>
                </c:pt>
                <c:pt idx="322">
                  <c:v>323</c:v>
                </c:pt>
                <c:pt idx="323">
                  <c:v>324</c:v>
                </c:pt>
                <c:pt idx="324">
                  <c:v>325</c:v>
                </c:pt>
                <c:pt idx="325">
                  <c:v>326</c:v>
                </c:pt>
                <c:pt idx="326">
                  <c:v>327</c:v>
                </c:pt>
                <c:pt idx="327">
                  <c:v>328</c:v>
                </c:pt>
                <c:pt idx="328">
                  <c:v>329</c:v>
                </c:pt>
                <c:pt idx="329">
                  <c:v>330</c:v>
                </c:pt>
                <c:pt idx="330">
                  <c:v>331</c:v>
                </c:pt>
                <c:pt idx="331">
                  <c:v>332</c:v>
                </c:pt>
                <c:pt idx="332">
                  <c:v>333</c:v>
                </c:pt>
                <c:pt idx="333">
                  <c:v>334</c:v>
                </c:pt>
                <c:pt idx="334">
                  <c:v>335</c:v>
                </c:pt>
                <c:pt idx="335">
                  <c:v>336</c:v>
                </c:pt>
                <c:pt idx="336">
                  <c:v>337</c:v>
                </c:pt>
                <c:pt idx="337">
                  <c:v>338</c:v>
                </c:pt>
                <c:pt idx="338">
                  <c:v>339</c:v>
                </c:pt>
                <c:pt idx="339">
                  <c:v>340</c:v>
                </c:pt>
                <c:pt idx="340">
                  <c:v>341</c:v>
                </c:pt>
                <c:pt idx="341">
                  <c:v>342</c:v>
                </c:pt>
                <c:pt idx="342">
                  <c:v>343</c:v>
                </c:pt>
                <c:pt idx="343">
                  <c:v>344</c:v>
                </c:pt>
                <c:pt idx="344">
                  <c:v>345</c:v>
                </c:pt>
                <c:pt idx="345">
                  <c:v>346</c:v>
                </c:pt>
                <c:pt idx="346">
                  <c:v>347</c:v>
                </c:pt>
                <c:pt idx="347">
                  <c:v>348</c:v>
                </c:pt>
                <c:pt idx="348">
                  <c:v>349</c:v>
                </c:pt>
                <c:pt idx="349">
                  <c:v>350</c:v>
                </c:pt>
                <c:pt idx="350">
                  <c:v>351</c:v>
                </c:pt>
                <c:pt idx="351">
                  <c:v>352</c:v>
                </c:pt>
                <c:pt idx="352">
                  <c:v>353</c:v>
                </c:pt>
                <c:pt idx="353">
                  <c:v>354</c:v>
                </c:pt>
                <c:pt idx="354">
                  <c:v>355</c:v>
                </c:pt>
                <c:pt idx="355">
                  <c:v>356</c:v>
                </c:pt>
                <c:pt idx="356">
                  <c:v>357</c:v>
                </c:pt>
                <c:pt idx="357">
                  <c:v>358</c:v>
                </c:pt>
                <c:pt idx="358">
                  <c:v>359</c:v>
                </c:pt>
                <c:pt idx="359">
                  <c:v>360</c:v>
                </c:pt>
                <c:pt idx="360">
                  <c:v>361</c:v>
                </c:pt>
                <c:pt idx="361">
                  <c:v>362</c:v>
                </c:pt>
                <c:pt idx="362">
                  <c:v>363</c:v>
                </c:pt>
                <c:pt idx="363">
                  <c:v>364</c:v>
                </c:pt>
                <c:pt idx="364">
                  <c:v>365</c:v>
                </c:pt>
                <c:pt idx="365">
                  <c:v>366</c:v>
                </c:pt>
                <c:pt idx="366">
                  <c:v>367</c:v>
                </c:pt>
                <c:pt idx="367">
                  <c:v>368</c:v>
                </c:pt>
                <c:pt idx="368">
                  <c:v>369</c:v>
                </c:pt>
                <c:pt idx="369">
                  <c:v>370</c:v>
                </c:pt>
                <c:pt idx="370">
                  <c:v>371</c:v>
                </c:pt>
                <c:pt idx="371">
                  <c:v>372</c:v>
                </c:pt>
                <c:pt idx="372">
                  <c:v>373</c:v>
                </c:pt>
                <c:pt idx="373">
                  <c:v>374</c:v>
                </c:pt>
                <c:pt idx="374">
                  <c:v>375</c:v>
                </c:pt>
                <c:pt idx="375">
                  <c:v>376</c:v>
                </c:pt>
                <c:pt idx="376">
                  <c:v>377</c:v>
                </c:pt>
                <c:pt idx="377">
                  <c:v>378</c:v>
                </c:pt>
                <c:pt idx="378">
                  <c:v>379</c:v>
                </c:pt>
                <c:pt idx="379">
                  <c:v>380</c:v>
                </c:pt>
                <c:pt idx="380">
                  <c:v>381</c:v>
                </c:pt>
                <c:pt idx="381">
                  <c:v>382</c:v>
                </c:pt>
                <c:pt idx="382">
                  <c:v>383</c:v>
                </c:pt>
                <c:pt idx="383">
                  <c:v>384</c:v>
                </c:pt>
                <c:pt idx="384">
                  <c:v>385</c:v>
                </c:pt>
                <c:pt idx="385">
                  <c:v>386</c:v>
                </c:pt>
                <c:pt idx="386">
                  <c:v>387</c:v>
                </c:pt>
                <c:pt idx="387">
                  <c:v>388</c:v>
                </c:pt>
                <c:pt idx="388">
                  <c:v>389</c:v>
                </c:pt>
                <c:pt idx="389">
                  <c:v>390</c:v>
                </c:pt>
                <c:pt idx="390">
                  <c:v>391</c:v>
                </c:pt>
                <c:pt idx="391">
                  <c:v>392</c:v>
                </c:pt>
                <c:pt idx="392">
                  <c:v>393</c:v>
                </c:pt>
                <c:pt idx="393">
                  <c:v>394</c:v>
                </c:pt>
                <c:pt idx="394">
                  <c:v>395</c:v>
                </c:pt>
                <c:pt idx="395">
                  <c:v>396</c:v>
                </c:pt>
                <c:pt idx="396">
                  <c:v>397</c:v>
                </c:pt>
                <c:pt idx="397">
                  <c:v>398</c:v>
                </c:pt>
                <c:pt idx="398">
                  <c:v>399</c:v>
                </c:pt>
                <c:pt idx="399">
                  <c:v>400</c:v>
                </c:pt>
                <c:pt idx="400">
                  <c:v>401</c:v>
                </c:pt>
                <c:pt idx="401">
                  <c:v>402</c:v>
                </c:pt>
                <c:pt idx="402">
                  <c:v>403</c:v>
                </c:pt>
                <c:pt idx="403">
                  <c:v>404</c:v>
                </c:pt>
                <c:pt idx="404">
                  <c:v>405</c:v>
                </c:pt>
                <c:pt idx="405">
                  <c:v>406</c:v>
                </c:pt>
                <c:pt idx="406">
                  <c:v>407</c:v>
                </c:pt>
                <c:pt idx="407">
                  <c:v>408</c:v>
                </c:pt>
                <c:pt idx="408">
                  <c:v>409</c:v>
                </c:pt>
                <c:pt idx="409">
                  <c:v>410</c:v>
                </c:pt>
                <c:pt idx="410">
                  <c:v>411</c:v>
                </c:pt>
                <c:pt idx="411">
                  <c:v>412</c:v>
                </c:pt>
                <c:pt idx="412">
                  <c:v>413</c:v>
                </c:pt>
                <c:pt idx="413">
                  <c:v>414</c:v>
                </c:pt>
                <c:pt idx="414">
                  <c:v>415</c:v>
                </c:pt>
                <c:pt idx="415">
                  <c:v>416</c:v>
                </c:pt>
                <c:pt idx="416">
                  <c:v>417</c:v>
                </c:pt>
                <c:pt idx="417">
                  <c:v>418</c:v>
                </c:pt>
                <c:pt idx="418">
                  <c:v>419</c:v>
                </c:pt>
                <c:pt idx="419">
                  <c:v>420</c:v>
                </c:pt>
                <c:pt idx="420">
                  <c:v>421</c:v>
                </c:pt>
                <c:pt idx="421">
                  <c:v>422</c:v>
                </c:pt>
                <c:pt idx="422">
                  <c:v>423</c:v>
                </c:pt>
                <c:pt idx="423">
                  <c:v>424</c:v>
                </c:pt>
                <c:pt idx="424">
                  <c:v>425</c:v>
                </c:pt>
                <c:pt idx="425">
                  <c:v>426</c:v>
                </c:pt>
                <c:pt idx="426">
                  <c:v>427</c:v>
                </c:pt>
                <c:pt idx="427">
                  <c:v>428</c:v>
                </c:pt>
                <c:pt idx="428">
                  <c:v>429</c:v>
                </c:pt>
                <c:pt idx="429">
                  <c:v>430</c:v>
                </c:pt>
                <c:pt idx="430">
                  <c:v>431</c:v>
                </c:pt>
                <c:pt idx="431">
                  <c:v>432</c:v>
                </c:pt>
                <c:pt idx="432">
                  <c:v>433</c:v>
                </c:pt>
                <c:pt idx="433">
                  <c:v>434</c:v>
                </c:pt>
                <c:pt idx="434">
                  <c:v>435</c:v>
                </c:pt>
                <c:pt idx="435">
                  <c:v>436</c:v>
                </c:pt>
                <c:pt idx="436">
                  <c:v>437</c:v>
                </c:pt>
                <c:pt idx="437">
                  <c:v>438</c:v>
                </c:pt>
                <c:pt idx="438">
                  <c:v>439</c:v>
                </c:pt>
                <c:pt idx="439">
                  <c:v>440</c:v>
                </c:pt>
                <c:pt idx="440">
                  <c:v>441</c:v>
                </c:pt>
                <c:pt idx="441">
                  <c:v>442</c:v>
                </c:pt>
                <c:pt idx="442">
                  <c:v>443</c:v>
                </c:pt>
                <c:pt idx="443">
                  <c:v>444</c:v>
                </c:pt>
                <c:pt idx="444">
                  <c:v>445</c:v>
                </c:pt>
                <c:pt idx="445">
                  <c:v>446</c:v>
                </c:pt>
                <c:pt idx="446">
                  <c:v>447</c:v>
                </c:pt>
                <c:pt idx="447">
                  <c:v>448</c:v>
                </c:pt>
                <c:pt idx="448">
                  <c:v>449</c:v>
                </c:pt>
                <c:pt idx="449">
                  <c:v>450</c:v>
                </c:pt>
                <c:pt idx="450">
                  <c:v>451</c:v>
                </c:pt>
                <c:pt idx="451">
                  <c:v>452</c:v>
                </c:pt>
                <c:pt idx="452">
                  <c:v>453</c:v>
                </c:pt>
                <c:pt idx="453">
                  <c:v>454</c:v>
                </c:pt>
                <c:pt idx="454">
                  <c:v>455</c:v>
                </c:pt>
                <c:pt idx="455">
                  <c:v>456</c:v>
                </c:pt>
                <c:pt idx="456">
                  <c:v>457</c:v>
                </c:pt>
                <c:pt idx="457">
                  <c:v>458</c:v>
                </c:pt>
                <c:pt idx="458">
                  <c:v>459</c:v>
                </c:pt>
                <c:pt idx="459">
                  <c:v>460</c:v>
                </c:pt>
                <c:pt idx="460">
                  <c:v>461</c:v>
                </c:pt>
                <c:pt idx="461">
                  <c:v>462</c:v>
                </c:pt>
                <c:pt idx="462">
                  <c:v>463</c:v>
                </c:pt>
                <c:pt idx="463">
                  <c:v>464</c:v>
                </c:pt>
                <c:pt idx="464">
                  <c:v>465</c:v>
                </c:pt>
                <c:pt idx="465">
                  <c:v>466</c:v>
                </c:pt>
                <c:pt idx="466">
                  <c:v>467</c:v>
                </c:pt>
                <c:pt idx="467">
                  <c:v>468</c:v>
                </c:pt>
                <c:pt idx="468">
                  <c:v>469</c:v>
                </c:pt>
                <c:pt idx="469">
                  <c:v>470</c:v>
                </c:pt>
                <c:pt idx="470">
                  <c:v>471</c:v>
                </c:pt>
                <c:pt idx="471">
                  <c:v>472</c:v>
                </c:pt>
                <c:pt idx="472">
                  <c:v>473</c:v>
                </c:pt>
                <c:pt idx="473">
                  <c:v>474</c:v>
                </c:pt>
                <c:pt idx="474">
                  <c:v>475</c:v>
                </c:pt>
                <c:pt idx="475">
                  <c:v>476</c:v>
                </c:pt>
                <c:pt idx="476">
                  <c:v>477</c:v>
                </c:pt>
                <c:pt idx="477">
                  <c:v>478</c:v>
                </c:pt>
                <c:pt idx="478">
                  <c:v>479</c:v>
                </c:pt>
                <c:pt idx="479">
                  <c:v>480</c:v>
                </c:pt>
                <c:pt idx="480">
                  <c:v>481</c:v>
                </c:pt>
                <c:pt idx="481">
                  <c:v>482</c:v>
                </c:pt>
                <c:pt idx="482">
                  <c:v>483</c:v>
                </c:pt>
                <c:pt idx="483">
                  <c:v>484</c:v>
                </c:pt>
                <c:pt idx="484">
                  <c:v>485</c:v>
                </c:pt>
                <c:pt idx="485">
                  <c:v>486</c:v>
                </c:pt>
                <c:pt idx="486">
                  <c:v>487</c:v>
                </c:pt>
                <c:pt idx="487">
                  <c:v>488</c:v>
                </c:pt>
                <c:pt idx="488">
                  <c:v>489</c:v>
                </c:pt>
                <c:pt idx="489">
                  <c:v>490</c:v>
                </c:pt>
                <c:pt idx="490">
                  <c:v>491</c:v>
                </c:pt>
                <c:pt idx="491">
                  <c:v>492</c:v>
                </c:pt>
                <c:pt idx="492">
                  <c:v>493</c:v>
                </c:pt>
                <c:pt idx="493">
                  <c:v>494</c:v>
                </c:pt>
                <c:pt idx="494">
                  <c:v>495</c:v>
                </c:pt>
                <c:pt idx="495">
                  <c:v>496</c:v>
                </c:pt>
                <c:pt idx="496">
                  <c:v>497</c:v>
                </c:pt>
                <c:pt idx="497">
                  <c:v>498</c:v>
                </c:pt>
                <c:pt idx="498">
                  <c:v>499</c:v>
                </c:pt>
                <c:pt idx="499">
                  <c:v>500</c:v>
                </c:pt>
                <c:pt idx="500">
                  <c:v>501</c:v>
                </c:pt>
                <c:pt idx="501">
                  <c:v>502</c:v>
                </c:pt>
                <c:pt idx="502">
                  <c:v>503</c:v>
                </c:pt>
                <c:pt idx="503">
                  <c:v>504</c:v>
                </c:pt>
                <c:pt idx="504">
                  <c:v>505</c:v>
                </c:pt>
                <c:pt idx="505">
                  <c:v>506</c:v>
                </c:pt>
                <c:pt idx="506">
                  <c:v>507</c:v>
                </c:pt>
                <c:pt idx="507">
                  <c:v>508</c:v>
                </c:pt>
                <c:pt idx="508">
                  <c:v>509</c:v>
                </c:pt>
                <c:pt idx="509">
                  <c:v>510</c:v>
                </c:pt>
                <c:pt idx="510">
                  <c:v>511</c:v>
                </c:pt>
                <c:pt idx="511">
                  <c:v>512</c:v>
                </c:pt>
                <c:pt idx="512">
                  <c:v>513</c:v>
                </c:pt>
                <c:pt idx="513">
                  <c:v>514</c:v>
                </c:pt>
                <c:pt idx="514">
                  <c:v>515</c:v>
                </c:pt>
                <c:pt idx="515">
                  <c:v>516</c:v>
                </c:pt>
                <c:pt idx="516">
                  <c:v>517</c:v>
                </c:pt>
                <c:pt idx="517">
                  <c:v>518</c:v>
                </c:pt>
                <c:pt idx="518">
                  <c:v>519</c:v>
                </c:pt>
                <c:pt idx="519">
                  <c:v>520</c:v>
                </c:pt>
                <c:pt idx="520">
                  <c:v>521</c:v>
                </c:pt>
                <c:pt idx="521">
                  <c:v>522</c:v>
                </c:pt>
                <c:pt idx="522">
                  <c:v>523</c:v>
                </c:pt>
                <c:pt idx="523">
                  <c:v>524</c:v>
                </c:pt>
                <c:pt idx="524">
                  <c:v>525</c:v>
                </c:pt>
                <c:pt idx="525">
                  <c:v>526</c:v>
                </c:pt>
                <c:pt idx="526">
                  <c:v>527</c:v>
                </c:pt>
                <c:pt idx="527">
                  <c:v>528</c:v>
                </c:pt>
                <c:pt idx="528">
                  <c:v>529</c:v>
                </c:pt>
                <c:pt idx="529">
                  <c:v>530</c:v>
                </c:pt>
                <c:pt idx="530">
                  <c:v>531</c:v>
                </c:pt>
                <c:pt idx="531">
                  <c:v>532</c:v>
                </c:pt>
                <c:pt idx="532">
                  <c:v>533</c:v>
                </c:pt>
                <c:pt idx="533">
                  <c:v>534</c:v>
                </c:pt>
                <c:pt idx="534">
                  <c:v>535</c:v>
                </c:pt>
                <c:pt idx="535">
                  <c:v>536</c:v>
                </c:pt>
                <c:pt idx="536">
                  <c:v>537</c:v>
                </c:pt>
                <c:pt idx="537">
                  <c:v>538</c:v>
                </c:pt>
                <c:pt idx="538">
                  <c:v>539</c:v>
                </c:pt>
                <c:pt idx="539">
                  <c:v>540</c:v>
                </c:pt>
                <c:pt idx="540">
                  <c:v>541</c:v>
                </c:pt>
                <c:pt idx="541">
                  <c:v>542</c:v>
                </c:pt>
                <c:pt idx="542">
                  <c:v>543</c:v>
                </c:pt>
                <c:pt idx="543">
                  <c:v>544</c:v>
                </c:pt>
                <c:pt idx="544">
                  <c:v>545</c:v>
                </c:pt>
                <c:pt idx="545">
                  <c:v>546</c:v>
                </c:pt>
                <c:pt idx="546">
                  <c:v>547</c:v>
                </c:pt>
                <c:pt idx="547">
                  <c:v>548</c:v>
                </c:pt>
                <c:pt idx="548">
                  <c:v>549</c:v>
                </c:pt>
                <c:pt idx="549">
                  <c:v>550</c:v>
                </c:pt>
                <c:pt idx="550">
                  <c:v>551</c:v>
                </c:pt>
                <c:pt idx="551">
                  <c:v>552</c:v>
                </c:pt>
                <c:pt idx="552">
                  <c:v>553</c:v>
                </c:pt>
                <c:pt idx="553">
                  <c:v>554</c:v>
                </c:pt>
                <c:pt idx="554">
                  <c:v>555</c:v>
                </c:pt>
                <c:pt idx="555">
                  <c:v>556</c:v>
                </c:pt>
                <c:pt idx="556">
                  <c:v>557</c:v>
                </c:pt>
              </c:numCache>
            </c:numRef>
          </c:xVal>
          <c:yVal>
            <c:numRef>
              <c:f>Darth!$E$43:$E$599</c:f>
              <c:numCache>
                <c:formatCode>General</c:formatCode>
                <c:ptCount val="557"/>
                <c:pt idx="0">
                  <c:v>14.06</c:v>
                </c:pt>
                <c:pt idx="1">
                  <c:v>14.31</c:v>
                </c:pt>
                <c:pt idx="2">
                  <c:v>14.55</c:v>
                </c:pt>
                <c:pt idx="3">
                  <c:v>14.78</c:v>
                </c:pt>
                <c:pt idx="4">
                  <c:v>15.01</c:v>
                </c:pt>
                <c:pt idx="5">
                  <c:v>15.24</c:v>
                </c:pt>
                <c:pt idx="6">
                  <c:v>15.450000000000006</c:v>
                </c:pt>
                <c:pt idx="7">
                  <c:v>15.65</c:v>
                </c:pt>
                <c:pt idx="8">
                  <c:v>15.850000000000014</c:v>
                </c:pt>
                <c:pt idx="9">
                  <c:v>16.04</c:v>
                </c:pt>
                <c:pt idx="10">
                  <c:v>16.22</c:v>
                </c:pt>
                <c:pt idx="11">
                  <c:v>16.39</c:v>
                </c:pt>
                <c:pt idx="12">
                  <c:v>16.559999999999999</c:v>
                </c:pt>
                <c:pt idx="13">
                  <c:v>16.73</c:v>
                </c:pt>
                <c:pt idx="14">
                  <c:v>16.89</c:v>
                </c:pt>
                <c:pt idx="15">
                  <c:v>17.05</c:v>
                </c:pt>
                <c:pt idx="16">
                  <c:v>17.2</c:v>
                </c:pt>
                <c:pt idx="17">
                  <c:v>17.36</c:v>
                </c:pt>
                <c:pt idx="18">
                  <c:v>17.510000000000005</c:v>
                </c:pt>
                <c:pt idx="19">
                  <c:v>17.670000000000005</c:v>
                </c:pt>
                <c:pt idx="20">
                  <c:v>17.82</c:v>
                </c:pt>
                <c:pt idx="21">
                  <c:v>17.959999999999987</c:v>
                </c:pt>
                <c:pt idx="22">
                  <c:v>18.110000000000028</c:v>
                </c:pt>
                <c:pt idx="23">
                  <c:v>18.260000000000002</c:v>
                </c:pt>
                <c:pt idx="24">
                  <c:v>18.41</c:v>
                </c:pt>
                <c:pt idx="25">
                  <c:v>18.55</c:v>
                </c:pt>
                <c:pt idx="26">
                  <c:v>18.690000000000001</c:v>
                </c:pt>
                <c:pt idx="27">
                  <c:v>18.829999999999988</c:v>
                </c:pt>
                <c:pt idx="28">
                  <c:v>18.97</c:v>
                </c:pt>
                <c:pt idx="29">
                  <c:v>19.100000000000001</c:v>
                </c:pt>
                <c:pt idx="30">
                  <c:v>19.239999999999988</c:v>
                </c:pt>
                <c:pt idx="31">
                  <c:v>19.36</c:v>
                </c:pt>
                <c:pt idx="32">
                  <c:v>19.489999999999963</c:v>
                </c:pt>
                <c:pt idx="33">
                  <c:v>19.62</c:v>
                </c:pt>
                <c:pt idx="34">
                  <c:v>19.75</c:v>
                </c:pt>
                <c:pt idx="35">
                  <c:v>19.86</c:v>
                </c:pt>
                <c:pt idx="36">
                  <c:v>19.97</c:v>
                </c:pt>
                <c:pt idx="37">
                  <c:v>20.079999999999988</c:v>
                </c:pt>
                <c:pt idx="38">
                  <c:v>20.18</c:v>
                </c:pt>
                <c:pt idx="39">
                  <c:v>20.27</c:v>
                </c:pt>
                <c:pt idx="40">
                  <c:v>20.36</c:v>
                </c:pt>
                <c:pt idx="41">
                  <c:v>20.439999999999987</c:v>
                </c:pt>
                <c:pt idx="42">
                  <c:v>20.53</c:v>
                </c:pt>
                <c:pt idx="43">
                  <c:v>20.59</c:v>
                </c:pt>
                <c:pt idx="44">
                  <c:v>20.650000000000027</c:v>
                </c:pt>
                <c:pt idx="45">
                  <c:v>20.72</c:v>
                </c:pt>
                <c:pt idx="46">
                  <c:v>20.77</c:v>
                </c:pt>
                <c:pt idx="47">
                  <c:v>20.810000000000027</c:v>
                </c:pt>
                <c:pt idx="48">
                  <c:v>20.85</c:v>
                </c:pt>
                <c:pt idx="49">
                  <c:v>20.89</c:v>
                </c:pt>
                <c:pt idx="50">
                  <c:v>20.919999999999987</c:v>
                </c:pt>
                <c:pt idx="51">
                  <c:v>20.95</c:v>
                </c:pt>
                <c:pt idx="52">
                  <c:v>20.979999999999986</c:v>
                </c:pt>
                <c:pt idx="53">
                  <c:v>21.01</c:v>
                </c:pt>
                <c:pt idx="54">
                  <c:v>21.03</c:v>
                </c:pt>
                <c:pt idx="55">
                  <c:v>21.05</c:v>
                </c:pt>
                <c:pt idx="56">
                  <c:v>21.06</c:v>
                </c:pt>
                <c:pt idx="57">
                  <c:v>21.07</c:v>
                </c:pt>
                <c:pt idx="58">
                  <c:v>21.09</c:v>
                </c:pt>
                <c:pt idx="59">
                  <c:v>21.1</c:v>
                </c:pt>
                <c:pt idx="60">
                  <c:v>21.1</c:v>
                </c:pt>
                <c:pt idx="61">
                  <c:v>21.110000000000028</c:v>
                </c:pt>
                <c:pt idx="62">
                  <c:v>21.12</c:v>
                </c:pt>
                <c:pt idx="63">
                  <c:v>21.12</c:v>
                </c:pt>
                <c:pt idx="64">
                  <c:v>21.130000000000027</c:v>
                </c:pt>
                <c:pt idx="65">
                  <c:v>21.14</c:v>
                </c:pt>
                <c:pt idx="66">
                  <c:v>21.14</c:v>
                </c:pt>
                <c:pt idx="67">
                  <c:v>21.14</c:v>
                </c:pt>
                <c:pt idx="68">
                  <c:v>21.150000000000027</c:v>
                </c:pt>
                <c:pt idx="69">
                  <c:v>21.150000000000027</c:v>
                </c:pt>
                <c:pt idx="70">
                  <c:v>21.150000000000027</c:v>
                </c:pt>
                <c:pt idx="71">
                  <c:v>21.16</c:v>
                </c:pt>
                <c:pt idx="72">
                  <c:v>21.150000000000027</c:v>
                </c:pt>
                <c:pt idx="73">
                  <c:v>21.17</c:v>
                </c:pt>
                <c:pt idx="74">
                  <c:v>21.17</c:v>
                </c:pt>
                <c:pt idx="75">
                  <c:v>21.17</c:v>
                </c:pt>
                <c:pt idx="76">
                  <c:v>21.16</c:v>
                </c:pt>
                <c:pt idx="77">
                  <c:v>21.17</c:v>
                </c:pt>
                <c:pt idx="78">
                  <c:v>21.17</c:v>
                </c:pt>
                <c:pt idx="79">
                  <c:v>21.17</c:v>
                </c:pt>
                <c:pt idx="80">
                  <c:v>21.18</c:v>
                </c:pt>
                <c:pt idx="81">
                  <c:v>21.17</c:v>
                </c:pt>
                <c:pt idx="82">
                  <c:v>21.17</c:v>
                </c:pt>
                <c:pt idx="83">
                  <c:v>21.18</c:v>
                </c:pt>
                <c:pt idx="84">
                  <c:v>21.18</c:v>
                </c:pt>
                <c:pt idx="85">
                  <c:v>21.18</c:v>
                </c:pt>
                <c:pt idx="86">
                  <c:v>21.18</c:v>
                </c:pt>
                <c:pt idx="87">
                  <c:v>21.18</c:v>
                </c:pt>
                <c:pt idx="88">
                  <c:v>21.19</c:v>
                </c:pt>
                <c:pt idx="89">
                  <c:v>21.19</c:v>
                </c:pt>
                <c:pt idx="90">
                  <c:v>21.19</c:v>
                </c:pt>
                <c:pt idx="91">
                  <c:v>21.19</c:v>
                </c:pt>
                <c:pt idx="92">
                  <c:v>21.2</c:v>
                </c:pt>
                <c:pt idx="93">
                  <c:v>21.2</c:v>
                </c:pt>
                <c:pt idx="94">
                  <c:v>21.2</c:v>
                </c:pt>
                <c:pt idx="95">
                  <c:v>21.2</c:v>
                </c:pt>
                <c:pt idx="96">
                  <c:v>21.2</c:v>
                </c:pt>
                <c:pt idx="97">
                  <c:v>21.2</c:v>
                </c:pt>
                <c:pt idx="98">
                  <c:v>21.2</c:v>
                </c:pt>
                <c:pt idx="99">
                  <c:v>21.2</c:v>
                </c:pt>
                <c:pt idx="100">
                  <c:v>21.2</c:v>
                </c:pt>
                <c:pt idx="101">
                  <c:v>21.2</c:v>
                </c:pt>
                <c:pt idx="102">
                  <c:v>21.2</c:v>
                </c:pt>
                <c:pt idx="103">
                  <c:v>21.21</c:v>
                </c:pt>
                <c:pt idx="104">
                  <c:v>21.21</c:v>
                </c:pt>
                <c:pt idx="105">
                  <c:v>21.21</c:v>
                </c:pt>
                <c:pt idx="106">
                  <c:v>21.21</c:v>
                </c:pt>
                <c:pt idx="107">
                  <c:v>21.21</c:v>
                </c:pt>
                <c:pt idx="108">
                  <c:v>21.21</c:v>
                </c:pt>
                <c:pt idx="109">
                  <c:v>21.21</c:v>
                </c:pt>
                <c:pt idx="110">
                  <c:v>21.21</c:v>
                </c:pt>
                <c:pt idx="111">
                  <c:v>21.21</c:v>
                </c:pt>
                <c:pt idx="112">
                  <c:v>21.21</c:v>
                </c:pt>
                <c:pt idx="113">
                  <c:v>21.22</c:v>
                </c:pt>
                <c:pt idx="114">
                  <c:v>21.21</c:v>
                </c:pt>
                <c:pt idx="115">
                  <c:v>21.22</c:v>
                </c:pt>
                <c:pt idx="116">
                  <c:v>21.22</c:v>
                </c:pt>
                <c:pt idx="117">
                  <c:v>21.23</c:v>
                </c:pt>
                <c:pt idx="118">
                  <c:v>21.22</c:v>
                </c:pt>
                <c:pt idx="119">
                  <c:v>21.23</c:v>
                </c:pt>
                <c:pt idx="120">
                  <c:v>21.24</c:v>
                </c:pt>
                <c:pt idx="121">
                  <c:v>21.24</c:v>
                </c:pt>
                <c:pt idx="122">
                  <c:v>21.24</c:v>
                </c:pt>
                <c:pt idx="123">
                  <c:v>21.24</c:v>
                </c:pt>
                <c:pt idx="124">
                  <c:v>21.23</c:v>
                </c:pt>
                <c:pt idx="125">
                  <c:v>21.24</c:v>
                </c:pt>
                <c:pt idx="126">
                  <c:v>21.24</c:v>
                </c:pt>
                <c:pt idx="127">
                  <c:v>21.24</c:v>
                </c:pt>
                <c:pt idx="128">
                  <c:v>21.24</c:v>
                </c:pt>
                <c:pt idx="129">
                  <c:v>21.24</c:v>
                </c:pt>
                <c:pt idx="130">
                  <c:v>21.23</c:v>
                </c:pt>
                <c:pt idx="131">
                  <c:v>21.25</c:v>
                </c:pt>
                <c:pt idx="132">
                  <c:v>21.24</c:v>
                </c:pt>
                <c:pt idx="133">
                  <c:v>21.24</c:v>
                </c:pt>
                <c:pt idx="134">
                  <c:v>21.25</c:v>
                </c:pt>
                <c:pt idx="135">
                  <c:v>21.25</c:v>
                </c:pt>
                <c:pt idx="136">
                  <c:v>21.25</c:v>
                </c:pt>
                <c:pt idx="137">
                  <c:v>21.259999999999987</c:v>
                </c:pt>
                <c:pt idx="138">
                  <c:v>21.25</c:v>
                </c:pt>
                <c:pt idx="139">
                  <c:v>21.25</c:v>
                </c:pt>
                <c:pt idx="140">
                  <c:v>21.259999999999987</c:v>
                </c:pt>
                <c:pt idx="141">
                  <c:v>21.25</c:v>
                </c:pt>
                <c:pt idx="142">
                  <c:v>21.25</c:v>
                </c:pt>
                <c:pt idx="143">
                  <c:v>21.25</c:v>
                </c:pt>
                <c:pt idx="144">
                  <c:v>21.25</c:v>
                </c:pt>
                <c:pt idx="145">
                  <c:v>21.25</c:v>
                </c:pt>
                <c:pt idx="146">
                  <c:v>21.25</c:v>
                </c:pt>
                <c:pt idx="147">
                  <c:v>21.27</c:v>
                </c:pt>
                <c:pt idx="148">
                  <c:v>21.279999999999987</c:v>
                </c:pt>
                <c:pt idx="149">
                  <c:v>21.27</c:v>
                </c:pt>
                <c:pt idx="150">
                  <c:v>21.27</c:v>
                </c:pt>
                <c:pt idx="151">
                  <c:v>21.27</c:v>
                </c:pt>
                <c:pt idx="152">
                  <c:v>21.27</c:v>
                </c:pt>
                <c:pt idx="153">
                  <c:v>21.27</c:v>
                </c:pt>
                <c:pt idx="154">
                  <c:v>21.279999999999987</c:v>
                </c:pt>
                <c:pt idx="155">
                  <c:v>21.279999999999987</c:v>
                </c:pt>
                <c:pt idx="156">
                  <c:v>21.27</c:v>
                </c:pt>
                <c:pt idx="157">
                  <c:v>21.27</c:v>
                </c:pt>
                <c:pt idx="158">
                  <c:v>21.27</c:v>
                </c:pt>
                <c:pt idx="159">
                  <c:v>21.27</c:v>
                </c:pt>
                <c:pt idx="160">
                  <c:v>21.27</c:v>
                </c:pt>
                <c:pt idx="161">
                  <c:v>21.27</c:v>
                </c:pt>
                <c:pt idx="162">
                  <c:v>21.27</c:v>
                </c:pt>
                <c:pt idx="163">
                  <c:v>21.27</c:v>
                </c:pt>
                <c:pt idx="164">
                  <c:v>21.27</c:v>
                </c:pt>
                <c:pt idx="165">
                  <c:v>21.259999999999987</c:v>
                </c:pt>
                <c:pt idx="166">
                  <c:v>21.27</c:v>
                </c:pt>
                <c:pt idx="167">
                  <c:v>21.27</c:v>
                </c:pt>
                <c:pt idx="168">
                  <c:v>21.27</c:v>
                </c:pt>
                <c:pt idx="169">
                  <c:v>21.27</c:v>
                </c:pt>
                <c:pt idx="170">
                  <c:v>21.27</c:v>
                </c:pt>
                <c:pt idx="171">
                  <c:v>21.27</c:v>
                </c:pt>
                <c:pt idx="172">
                  <c:v>21.259999999999987</c:v>
                </c:pt>
                <c:pt idx="173">
                  <c:v>21.27</c:v>
                </c:pt>
                <c:pt idx="174">
                  <c:v>21.259999999999987</c:v>
                </c:pt>
                <c:pt idx="175">
                  <c:v>21.27</c:v>
                </c:pt>
                <c:pt idx="176">
                  <c:v>21.25</c:v>
                </c:pt>
                <c:pt idx="177">
                  <c:v>21.259999999999987</c:v>
                </c:pt>
                <c:pt idx="178">
                  <c:v>21.259999999999987</c:v>
                </c:pt>
                <c:pt idx="179">
                  <c:v>21.259999999999987</c:v>
                </c:pt>
                <c:pt idx="180">
                  <c:v>21.25</c:v>
                </c:pt>
                <c:pt idx="181">
                  <c:v>21.25</c:v>
                </c:pt>
                <c:pt idx="182">
                  <c:v>21.25</c:v>
                </c:pt>
                <c:pt idx="183">
                  <c:v>21.25</c:v>
                </c:pt>
                <c:pt idx="184">
                  <c:v>21.22</c:v>
                </c:pt>
                <c:pt idx="185">
                  <c:v>21.25</c:v>
                </c:pt>
                <c:pt idx="186">
                  <c:v>21.25</c:v>
                </c:pt>
                <c:pt idx="187">
                  <c:v>21.25</c:v>
                </c:pt>
                <c:pt idx="188">
                  <c:v>21.25</c:v>
                </c:pt>
                <c:pt idx="189">
                  <c:v>21.25</c:v>
                </c:pt>
                <c:pt idx="190">
                  <c:v>21.24</c:v>
                </c:pt>
                <c:pt idx="191">
                  <c:v>21.24</c:v>
                </c:pt>
                <c:pt idx="192">
                  <c:v>21.24</c:v>
                </c:pt>
                <c:pt idx="193">
                  <c:v>21.24</c:v>
                </c:pt>
                <c:pt idx="194">
                  <c:v>21.24</c:v>
                </c:pt>
                <c:pt idx="195">
                  <c:v>21.24</c:v>
                </c:pt>
                <c:pt idx="196">
                  <c:v>21.24</c:v>
                </c:pt>
                <c:pt idx="197">
                  <c:v>21.24</c:v>
                </c:pt>
                <c:pt idx="198">
                  <c:v>21.24</c:v>
                </c:pt>
                <c:pt idx="199">
                  <c:v>21.23</c:v>
                </c:pt>
                <c:pt idx="200">
                  <c:v>21.24</c:v>
                </c:pt>
                <c:pt idx="201">
                  <c:v>21.24</c:v>
                </c:pt>
                <c:pt idx="202">
                  <c:v>21.24</c:v>
                </c:pt>
                <c:pt idx="203">
                  <c:v>21.23</c:v>
                </c:pt>
                <c:pt idx="204">
                  <c:v>21.23</c:v>
                </c:pt>
                <c:pt idx="205">
                  <c:v>21.23</c:v>
                </c:pt>
                <c:pt idx="206">
                  <c:v>21.23</c:v>
                </c:pt>
                <c:pt idx="207">
                  <c:v>21.22</c:v>
                </c:pt>
                <c:pt idx="208">
                  <c:v>21.22</c:v>
                </c:pt>
                <c:pt idx="209">
                  <c:v>21.22</c:v>
                </c:pt>
                <c:pt idx="210">
                  <c:v>21.23</c:v>
                </c:pt>
                <c:pt idx="211">
                  <c:v>21.22</c:v>
                </c:pt>
                <c:pt idx="212">
                  <c:v>21.22</c:v>
                </c:pt>
                <c:pt idx="213">
                  <c:v>21.22</c:v>
                </c:pt>
                <c:pt idx="214">
                  <c:v>21.22</c:v>
                </c:pt>
                <c:pt idx="215">
                  <c:v>21.22</c:v>
                </c:pt>
                <c:pt idx="216">
                  <c:v>21.22</c:v>
                </c:pt>
                <c:pt idx="217">
                  <c:v>21.23</c:v>
                </c:pt>
                <c:pt idx="218">
                  <c:v>21.22</c:v>
                </c:pt>
                <c:pt idx="219">
                  <c:v>21.23</c:v>
                </c:pt>
                <c:pt idx="220">
                  <c:v>21.23</c:v>
                </c:pt>
                <c:pt idx="221">
                  <c:v>21.23</c:v>
                </c:pt>
                <c:pt idx="222">
                  <c:v>21.23</c:v>
                </c:pt>
                <c:pt idx="223">
                  <c:v>21.23</c:v>
                </c:pt>
                <c:pt idx="224">
                  <c:v>21.23</c:v>
                </c:pt>
                <c:pt idx="225">
                  <c:v>21.23</c:v>
                </c:pt>
                <c:pt idx="226">
                  <c:v>21.23</c:v>
                </c:pt>
                <c:pt idx="227">
                  <c:v>21.23</c:v>
                </c:pt>
                <c:pt idx="228">
                  <c:v>21.23</c:v>
                </c:pt>
                <c:pt idx="229">
                  <c:v>21.23</c:v>
                </c:pt>
                <c:pt idx="230">
                  <c:v>21.23</c:v>
                </c:pt>
                <c:pt idx="231">
                  <c:v>21.23</c:v>
                </c:pt>
                <c:pt idx="232">
                  <c:v>21.23</c:v>
                </c:pt>
                <c:pt idx="233">
                  <c:v>21.23</c:v>
                </c:pt>
                <c:pt idx="234">
                  <c:v>21.24</c:v>
                </c:pt>
                <c:pt idx="235">
                  <c:v>21.24</c:v>
                </c:pt>
                <c:pt idx="236">
                  <c:v>21.23</c:v>
                </c:pt>
                <c:pt idx="237">
                  <c:v>21.24</c:v>
                </c:pt>
                <c:pt idx="238">
                  <c:v>21.24</c:v>
                </c:pt>
                <c:pt idx="239">
                  <c:v>21.24</c:v>
                </c:pt>
                <c:pt idx="240">
                  <c:v>21.24</c:v>
                </c:pt>
                <c:pt idx="241">
                  <c:v>21.23</c:v>
                </c:pt>
                <c:pt idx="242">
                  <c:v>21.23</c:v>
                </c:pt>
                <c:pt idx="243">
                  <c:v>21.23</c:v>
                </c:pt>
                <c:pt idx="244">
                  <c:v>21.24</c:v>
                </c:pt>
                <c:pt idx="245">
                  <c:v>21.24</c:v>
                </c:pt>
                <c:pt idx="246">
                  <c:v>21.24</c:v>
                </c:pt>
                <c:pt idx="247">
                  <c:v>21.23</c:v>
                </c:pt>
                <c:pt idx="248">
                  <c:v>21.23</c:v>
                </c:pt>
                <c:pt idx="249">
                  <c:v>21.22</c:v>
                </c:pt>
                <c:pt idx="250">
                  <c:v>21.22</c:v>
                </c:pt>
                <c:pt idx="251">
                  <c:v>21.22</c:v>
                </c:pt>
                <c:pt idx="252">
                  <c:v>21.22</c:v>
                </c:pt>
                <c:pt idx="253">
                  <c:v>21.22</c:v>
                </c:pt>
                <c:pt idx="254">
                  <c:v>21.22</c:v>
                </c:pt>
                <c:pt idx="255">
                  <c:v>21.21</c:v>
                </c:pt>
                <c:pt idx="256">
                  <c:v>21.21</c:v>
                </c:pt>
                <c:pt idx="257">
                  <c:v>21.21</c:v>
                </c:pt>
                <c:pt idx="258">
                  <c:v>21.19</c:v>
                </c:pt>
                <c:pt idx="259">
                  <c:v>21.19</c:v>
                </c:pt>
                <c:pt idx="260">
                  <c:v>21.19</c:v>
                </c:pt>
                <c:pt idx="261">
                  <c:v>21.17</c:v>
                </c:pt>
                <c:pt idx="262">
                  <c:v>21.17</c:v>
                </c:pt>
                <c:pt idx="263">
                  <c:v>21.16</c:v>
                </c:pt>
                <c:pt idx="264">
                  <c:v>21.150000000000027</c:v>
                </c:pt>
                <c:pt idx="265">
                  <c:v>21.150000000000027</c:v>
                </c:pt>
                <c:pt idx="266">
                  <c:v>21.14</c:v>
                </c:pt>
                <c:pt idx="267">
                  <c:v>21.130000000000027</c:v>
                </c:pt>
                <c:pt idx="268">
                  <c:v>21.12</c:v>
                </c:pt>
                <c:pt idx="269">
                  <c:v>21.110000000000028</c:v>
                </c:pt>
                <c:pt idx="270">
                  <c:v>21.09</c:v>
                </c:pt>
                <c:pt idx="271">
                  <c:v>21.07</c:v>
                </c:pt>
                <c:pt idx="272">
                  <c:v>21.06</c:v>
                </c:pt>
                <c:pt idx="273">
                  <c:v>21.05</c:v>
                </c:pt>
                <c:pt idx="274">
                  <c:v>21.03</c:v>
                </c:pt>
                <c:pt idx="275">
                  <c:v>21.02</c:v>
                </c:pt>
                <c:pt idx="276">
                  <c:v>21</c:v>
                </c:pt>
                <c:pt idx="277">
                  <c:v>20.99</c:v>
                </c:pt>
                <c:pt idx="278">
                  <c:v>20.97</c:v>
                </c:pt>
                <c:pt idx="279">
                  <c:v>20.959999999999987</c:v>
                </c:pt>
                <c:pt idx="280">
                  <c:v>20.939999999999987</c:v>
                </c:pt>
                <c:pt idx="281">
                  <c:v>20.939999999999987</c:v>
                </c:pt>
                <c:pt idx="282">
                  <c:v>20.919999999999987</c:v>
                </c:pt>
                <c:pt idx="283">
                  <c:v>20.9</c:v>
                </c:pt>
                <c:pt idx="284">
                  <c:v>20.9</c:v>
                </c:pt>
                <c:pt idx="285">
                  <c:v>20.88</c:v>
                </c:pt>
                <c:pt idx="286">
                  <c:v>20.87</c:v>
                </c:pt>
                <c:pt idx="287">
                  <c:v>20.86</c:v>
                </c:pt>
                <c:pt idx="288">
                  <c:v>20.84</c:v>
                </c:pt>
                <c:pt idx="289">
                  <c:v>20.830000000000005</c:v>
                </c:pt>
                <c:pt idx="290">
                  <c:v>20.82</c:v>
                </c:pt>
                <c:pt idx="291">
                  <c:v>20.810000000000027</c:v>
                </c:pt>
                <c:pt idx="292">
                  <c:v>20.79</c:v>
                </c:pt>
                <c:pt idx="293">
                  <c:v>20.779999999999987</c:v>
                </c:pt>
                <c:pt idx="294">
                  <c:v>20.77</c:v>
                </c:pt>
                <c:pt idx="295">
                  <c:v>20.759999999999987</c:v>
                </c:pt>
                <c:pt idx="296">
                  <c:v>20.75</c:v>
                </c:pt>
                <c:pt idx="297">
                  <c:v>20.75</c:v>
                </c:pt>
                <c:pt idx="298">
                  <c:v>20.75</c:v>
                </c:pt>
                <c:pt idx="299">
                  <c:v>20.75</c:v>
                </c:pt>
                <c:pt idx="300">
                  <c:v>20.75</c:v>
                </c:pt>
                <c:pt idx="301">
                  <c:v>20.74</c:v>
                </c:pt>
                <c:pt idx="302">
                  <c:v>20.74</c:v>
                </c:pt>
                <c:pt idx="303">
                  <c:v>20.73</c:v>
                </c:pt>
                <c:pt idx="304">
                  <c:v>20.73</c:v>
                </c:pt>
                <c:pt idx="305">
                  <c:v>20.72</c:v>
                </c:pt>
                <c:pt idx="306">
                  <c:v>20.71</c:v>
                </c:pt>
                <c:pt idx="307">
                  <c:v>20.7</c:v>
                </c:pt>
                <c:pt idx="308">
                  <c:v>20.69</c:v>
                </c:pt>
                <c:pt idx="309">
                  <c:v>20.68</c:v>
                </c:pt>
                <c:pt idx="310">
                  <c:v>20.68</c:v>
                </c:pt>
                <c:pt idx="311">
                  <c:v>20.67</c:v>
                </c:pt>
                <c:pt idx="312">
                  <c:v>20.67</c:v>
                </c:pt>
                <c:pt idx="313">
                  <c:v>20.650000000000027</c:v>
                </c:pt>
                <c:pt idx="314">
                  <c:v>20.62</c:v>
                </c:pt>
                <c:pt idx="315">
                  <c:v>20.479999999999986</c:v>
                </c:pt>
                <c:pt idx="316">
                  <c:v>20.350000000000001</c:v>
                </c:pt>
                <c:pt idx="317">
                  <c:v>20.45</c:v>
                </c:pt>
                <c:pt idx="318">
                  <c:v>20.47</c:v>
                </c:pt>
                <c:pt idx="319">
                  <c:v>20.3</c:v>
                </c:pt>
                <c:pt idx="320">
                  <c:v>20.22</c:v>
                </c:pt>
                <c:pt idx="321">
                  <c:v>20.41</c:v>
                </c:pt>
                <c:pt idx="322">
                  <c:v>20.57</c:v>
                </c:pt>
                <c:pt idx="323">
                  <c:v>20.56</c:v>
                </c:pt>
                <c:pt idx="324">
                  <c:v>20.56</c:v>
                </c:pt>
                <c:pt idx="325">
                  <c:v>20.55</c:v>
                </c:pt>
                <c:pt idx="326">
                  <c:v>20.54</c:v>
                </c:pt>
                <c:pt idx="327">
                  <c:v>20.54</c:v>
                </c:pt>
                <c:pt idx="328">
                  <c:v>20.53</c:v>
                </c:pt>
                <c:pt idx="329">
                  <c:v>20.52</c:v>
                </c:pt>
                <c:pt idx="330">
                  <c:v>20.52</c:v>
                </c:pt>
                <c:pt idx="331">
                  <c:v>20.52</c:v>
                </c:pt>
                <c:pt idx="332">
                  <c:v>20.52</c:v>
                </c:pt>
                <c:pt idx="333">
                  <c:v>20.52</c:v>
                </c:pt>
                <c:pt idx="334">
                  <c:v>20.51</c:v>
                </c:pt>
                <c:pt idx="335">
                  <c:v>20.51</c:v>
                </c:pt>
                <c:pt idx="336">
                  <c:v>20.5</c:v>
                </c:pt>
                <c:pt idx="337">
                  <c:v>20.49</c:v>
                </c:pt>
                <c:pt idx="338">
                  <c:v>20.5</c:v>
                </c:pt>
                <c:pt idx="339">
                  <c:v>20.49</c:v>
                </c:pt>
                <c:pt idx="340">
                  <c:v>20.49</c:v>
                </c:pt>
                <c:pt idx="341">
                  <c:v>20.47</c:v>
                </c:pt>
                <c:pt idx="342">
                  <c:v>20.399999999999999</c:v>
                </c:pt>
                <c:pt idx="343">
                  <c:v>20.43</c:v>
                </c:pt>
                <c:pt idx="344">
                  <c:v>20.43</c:v>
                </c:pt>
                <c:pt idx="345">
                  <c:v>20.43</c:v>
                </c:pt>
                <c:pt idx="346">
                  <c:v>20.32</c:v>
                </c:pt>
                <c:pt idx="347">
                  <c:v>20.420000000000002</c:v>
                </c:pt>
                <c:pt idx="348">
                  <c:v>20.36</c:v>
                </c:pt>
                <c:pt idx="349">
                  <c:v>20.439999999999987</c:v>
                </c:pt>
                <c:pt idx="350">
                  <c:v>20.439999999999987</c:v>
                </c:pt>
                <c:pt idx="351">
                  <c:v>20.439999999999987</c:v>
                </c:pt>
                <c:pt idx="352">
                  <c:v>20.41</c:v>
                </c:pt>
                <c:pt idx="353">
                  <c:v>20.29</c:v>
                </c:pt>
                <c:pt idx="354">
                  <c:v>20.3</c:v>
                </c:pt>
                <c:pt idx="355">
                  <c:v>20.3</c:v>
                </c:pt>
                <c:pt idx="356">
                  <c:v>20.27</c:v>
                </c:pt>
                <c:pt idx="357">
                  <c:v>20.100000000000001</c:v>
                </c:pt>
                <c:pt idx="358">
                  <c:v>20.149999999999999</c:v>
                </c:pt>
                <c:pt idx="359">
                  <c:v>20.22</c:v>
                </c:pt>
                <c:pt idx="360">
                  <c:v>19.989999999999963</c:v>
                </c:pt>
                <c:pt idx="361">
                  <c:v>19.829999999999988</c:v>
                </c:pt>
                <c:pt idx="362">
                  <c:v>20.329999999999988</c:v>
                </c:pt>
                <c:pt idx="363">
                  <c:v>20.32</c:v>
                </c:pt>
                <c:pt idx="364">
                  <c:v>20.079999999999988</c:v>
                </c:pt>
                <c:pt idx="365">
                  <c:v>20.079999999999988</c:v>
                </c:pt>
                <c:pt idx="366">
                  <c:v>19.95</c:v>
                </c:pt>
                <c:pt idx="367">
                  <c:v>19.91</c:v>
                </c:pt>
                <c:pt idx="368">
                  <c:v>19.72</c:v>
                </c:pt>
                <c:pt idx="369">
                  <c:v>19.459999999999987</c:v>
                </c:pt>
                <c:pt idx="370">
                  <c:v>19.66</c:v>
                </c:pt>
                <c:pt idx="371">
                  <c:v>20.010000000000005</c:v>
                </c:pt>
                <c:pt idx="372">
                  <c:v>19.62</c:v>
                </c:pt>
                <c:pt idx="373">
                  <c:v>19.29</c:v>
                </c:pt>
                <c:pt idx="374">
                  <c:v>19.5</c:v>
                </c:pt>
                <c:pt idx="375">
                  <c:v>19.52</c:v>
                </c:pt>
                <c:pt idx="376">
                  <c:v>19.57</c:v>
                </c:pt>
                <c:pt idx="377">
                  <c:v>19.72</c:v>
                </c:pt>
                <c:pt idx="378">
                  <c:v>19.52</c:v>
                </c:pt>
                <c:pt idx="379">
                  <c:v>19.32</c:v>
                </c:pt>
                <c:pt idx="380">
                  <c:v>19.47</c:v>
                </c:pt>
                <c:pt idx="381">
                  <c:v>19.479999999999986</c:v>
                </c:pt>
                <c:pt idx="382">
                  <c:v>19.309999999999999</c:v>
                </c:pt>
                <c:pt idx="383">
                  <c:v>19.62</c:v>
                </c:pt>
                <c:pt idx="384">
                  <c:v>19.610000000000028</c:v>
                </c:pt>
                <c:pt idx="385">
                  <c:v>19.12</c:v>
                </c:pt>
                <c:pt idx="386">
                  <c:v>19.079999999999988</c:v>
                </c:pt>
                <c:pt idx="387">
                  <c:v>19.07</c:v>
                </c:pt>
                <c:pt idx="388">
                  <c:v>19.059999999999999</c:v>
                </c:pt>
                <c:pt idx="389">
                  <c:v>19.079999999999988</c:v>
                </c:pt>
                <c:pt idx="390">
                  <c:v>19.079999999999988</c:v>
                </c:pt>
                <c:pt idx="391">
                  <c:v>19.03</c:v>
                </c:pt>
                <c:pt idx="392">
                  <c:v>19.02</c:v>
                </c:pt>
                <c:pt idx="393">
                  <c:v>19.010000000000005</c:v>
                </c:pt>
                <c:pt idx="394">
                  <c:v>19</c:v>
                </c:pt>
                <c:pt idx="395">
                  <c:v>18.979999999999986</c:v>
                </c:pt>
                <c:pt idx="396">
                  <c:v>18.97</c:v>
                </c:pt>
                <c:pt idx="397">
                  <c:v>18.95</c:v>
                </c:pt>
                <c:pt idx="398">
                  <c:v>18.939999999999987</c:v>
                </c:pt>
                <c:pt idx="399">
                  <c:v>18.93</c:v>
                </c:pt>
                <c:pt idx="400">
                  <c:v>18.91</c:v>
                </c:pt>
                <c:pt idx="401">
                  <c:v>18.899999999999999</c:v>
                </c:pt>
                <c:pt idx="402">
                  <c:v>18.89</c:v>
                </c:pt>
                <c:pt idx="403">
                  <c:v>18.89</c:v>
                </c:pt>
                <c:pt idx="404">
                  <c:v>18.87</c:v>
                </c:pt>
                <c:pt idx="405">
                  <c:v>18.86</c:v>
                </c:pt>
                <c:pt idx="406">
                  <c:v>18.850000000000001</c:v>
                </c:pt>
                <c:pt idx="407">
                  <c:v>18.829999999999988</c:v>
                </c:pt>
                <c:pt idx="408">
                  <c:v>18.82</c:v>
                </c:pt>
                <c:pt idx="409">
                  <c:v>18.809999999999999</c:v>
                </c:pt>
                <c:pt idx="410">
                  <c:v>18.8</c:v>
                </c:pt>
                <c:pt idx="411">
                  <c:v>18.79</c:v>
                </c:pt>
                <c:pt idx="412">
                  <c:v>18.79</c:v>
                </c:pt>
                <c:pt idx="413">
                  <c:v>18.79</c:v>
                </c:pt>
                <c:pt idx="414">
                  <c:v>18.79</c:v>
                </c:pt>
                <c:pt idx="415">
                  <c:v>18.77</c:v>
                </c:pt>
                <c:pt idx="416">
                  <c:v>18.77</c:v>
                </c:pt>
                <c:pt idx="417">
                  <c:v>18.760000000000002</c:v>
                </c:pt>
                <c:pt idx="418">
                  <c:v>18.75</c:v>
                </c:pt>
                <c:pt idx="419">
                  <c:v>18.75</c:v>
                </c:pt>
                <c:pt idx="420">
                  <c:v>18.73</c:v>
                </c:pt>
                <c:pt idx="421">
                  <c:v>18.72</c:v>
                </c:pt>
                <c:pt idx="422">
                  <c:v>18.72</c:v>
                </c:pt>
                <c:pt idx="423">
                  <c:v>18.71</c:v>
                </c:pt>
                <c:pt idx="424">
                  <c:v>18.7</c:v>
                </c:pt>
                <c:pt idx="425">
                  <c:v>18.690000000000001</c:v>
                </c:pt>
                <c:pt idx="426">
                  <c:v>18.690000000000001</c:v>
                </c:pt>
                <c:pt idx="427">
                  <c:v>18.68</c:v>
                </c:pt>
                <c:pt idx="428">
                  <c:v>18.68</c:v>
                </c:pt>
                <c:pt idx="429">
                  <c:v>18.670000000000005</c:v>
                </c:pt>
                <c:pt idx="430">
                  <c:v>18.66</c:v>
                </c:pt>
                <c:pt idx="431">
                  <c:v>18.66</c:v>
                </c:pt>
                <c:pt idx="432">
                  <c:v>18.66</c:v>
                </c:pt>
                <c:pt idx="433">
                  <c:v>18.649999999999999</c:v>
                </c:pt>
                <c:pt idx="434">
                  <c:v>18.649999999999999</c:v>
                </c:pt>
                <c:pt idx="435">
                  <c:v>18.64</c:v>
                </c:pt>
                <c:pt idx="436">
                  <c:v>18.64</c:v>
                </c:pt>
                <c:pt idx="437">
                  <c:v>18.630000000000027</c:v>
                </c:pt>
                <c:pt idx="438">
                  <c:v>18.630000000000027</c:v>
                </c:pt>
                <c:pt idx="439">
                  <c:v>18.630000000000027</c:v>
                </c:pt>
                <c:pt idx="440">
                  <c:v>18.610000000000028</c:v>
                </c:pt>
                <c:pt idx="441">
                  <c:v>18.600000000000001</c:v>
                </c:pt>
                <c:pt idx="442">
                  <c:v>18.600000000000001</c:v>
                </c:pt>
                <c:pt idx="443">
                  <c:v>18.59</c:v>
                </c:pt>
                <c:pt idx="444">
                  <c:v>18.579999999999988</c:v>
                </c:pt>
                <c:pt idx="445">
                  <c:v>18.579999999999988</c:v>
                </c:pt>
                <c:pt idx="446">
                  <c:v>18.579999999999988</c:v>
                </c:pt>
                <c:pt idx="447">
                  <c:v>18.57</c:v>
                </c:pt>
                <c:pt idx="448">
                  <c:v>18.559999999999999</c:v>
                </c:pt>
                <c:pt idx="449">
                  <c:v>18.559999999999999</c:v>
                </c:pt>
                <c:pt idx="450">
                  <c:v>18.559999999999999</c:v>
                </c:pt>
                <c:pt idx="451">
                  <c:v>18.55</c:v>
                </c:pt>
                <c:pt idx="452">
                  <c:v>18.55</c:v>
                </c:pt>
                <c:pt idx="453">
                  <c:v>18.54</c:v>
                </c:pt>
                <c:pt idx="454">
                  <c:v>18.54</c:v>
                </c:pt>
                <c:pt idx="455">
                  <c:v>18.53</c:v>
                </c:pt>
                <c:pt idx="456">
                  <c:v>18.53</c:v>
                </c:pt>
                <c:pt idx="457">
                  <c:v>18.53</c:v>
                </c:pt>
                <c:pt idx="458">
                  <c:v>18.52</c:v>
                </c:pt>
                <c:pt idx="459">
                  <c:v>18.510000000000005</c:v>
                </c:pt>
                <c:pt idx="460">
                  <c:v>18.5</c:v>
                </c:pt>
                <c:pt idx="461">
                  <c:v>18.489999999999963</c:v>
                </c:pt>
                <c:pt idx="462">
                  <c:v>18.479999999999986</c:v>
                </c:pt>
                <c:pt idx="463">
                  <c:v>18.600000000000001</c:v>
                </c:pt>
                <c:pt idx="464">
                  <c:v>18.779999999999987</c:v>
                </c:pt>
                <c:pt idx="465">
                  <c:v>18.93</c:v>
                </c:pt>
                <c:pt idx="466">
                  <c:v>18.600000000000001</c:v>
                </c:pt>
                <c:pt idx="467">
                  <c:v>18.45</c:v>
                </c:pt>
                <c:pt idx="468">
                  <c:v>18.439999999999987</c:v>
                </c:pt>
                <c:pt idx="469">
                  <c:v>18.43</c:v>
                </c:pt>
                <c:pt idx="470">
                  <c:v>18.420000000000002</c:v>
                </c:pt>
                <c:pt idx="471">
                  <c:v>18.420000000000002</c:v>
                </c:pt>
                <c:pt idx="472">
                  <c:v>18.399999999999999</c:v>
                </c:pt>
                <c:pt idx="473">
                  <c:v>18.39</c:v>
                </c:pt>
                <c:pt idx="474">
                  <c:v>18.38</c:v>
                </c:pt>
                <c:pt idx="475">
                  <c:v>18.36</c:v>
                </c:pt>
                <c:pt idx="476">
                  <c:v>18.350000000000001</c:v>
                </c:pt>
                <c:pt idx="477">
                  <c:v>18.329999999999988</c:v>
                </c:pt>
                <c:pt idx="478">
                  <c:v>18.309999999999999</c:v>
                </c:pt>
                <c:pt idx="479">
                  <c:v>18.29</c:v>
                </c:pt>
                <c:pt idx="480">
                  <c:v>18.260000000000002</c:v>
                </c:pt>
                <c:pt idx="481">
                  <c:v>18.239999999999988</c:v>
                </c:pt>
                <c:pt idx="482">
                  <c:v>18.2</c:v>
                </c:pt>
                <c:pt idx="483">
                  <c:v>18.170000000000005</c:v>
                </c:pt>
                <c:pt idx="484">
                  <c:v>18.130000000000027</c:v>
                </c:pt>
                <c:pt idx="485">
                  <c:v>18.09</c:v>
                </c:pt>
                <c:pt idx="486">
                  <c:v>18.04</c:v>
                </c:pt>
                <c:pt idx="487">
                  <c:v>17.989999999999963</c:v>
                </c:pt>
                <c:pt idx="488">
                  <c:v>17.939999999999987</c:v>
                </c:pt>
                <c:pt idx="489">
                  <c:v>17.87</c:v>
                </c:pt>
                <c:pt idx="490">
                  <c:v>17.809999999999999</c:v>
                </c:pt>
                <c:pt idx="491">
                  <c:v>17.739999999999988</c:v>
                </c:pt>
                <c:pt idx="492">
                  <c:v>17.66</c:v>
                </c:pt>
                <c:pt idx="493">
                  <c:v>17.579999999999988</c:v>
                </c:pt>
                <c:pt idx="494">
                  <c:v>17.489999999999963</c:v>
                </c:pt>
                <c:pt idx="495">
                  <c:v>17.39</c:v>
                </c:pt>
                <c:pt idx="496">
                  <c:v>17.29</c:v>
                </c:pt>
                <c:pt idx="497">
                  <c:v>17.18</c:v>
                </c:pt>
                <c:pt idx="498">
                  <c:v>17.07</c:v>
                </c:pt>
                <c:pt idx="499">
                  <c:v>16.959999999999987</c:v>
                </c:pt>
                <c:pt idx="500">
                  <c:v>16.829999999999988</c:v>
                </c:pt>
                <c:pt idx="501">
                  <c:v>16.71</c:v>
                </c:pt>
                <c:pt idx="502">
                  <c:v>16.57</c:v>
                </c:pt>
                <c:pt idx="503">
                  <c:v>16.43</c:v>
                </c:pt>
                <c:pt idx="504">
                  <c:v>16.29</c:v>
                </c:pt>
                <c:pt idx="505">
                  <c:v>16.14</c:v>
                </c:pt>
                <c:pt idx="506">
                  <c:v>15.98</c:v>
                </c:pt>
                <c:pt idx="507">
                  <c:v>15.82</c:v>
                </c:pt>
                <c:pt idx="508">
                  <c:v>15.64</c:v>
                </c:pt>
                <c:pt idx="509">
                  <c:v>15.48</c:v>
                </c:pt>
                <c:pt idx="510">
                  <c:v>15.29</c:v>
                </c:pt>
                <c:pt idx="511">
                  <c:v>15.1</c:v>
                </c:pt>
                <c:pt idx="512">
                  <c:v>14.9</c:v>
                </c:pt>
                <c:pt idx="513">
                  <c:v>14.7</c:v>
                </c:pt>
                <c:pt idx="514">
                  <c:v>14.5</c:v>
                </c:pt>
                <c:pt idx="515">
                  <c:v>14.29</c:v>
                </c:pt>
                <c:pt idx="516">
                  <c:v>14.07</c:v>
                </c:pt>
                <c:pt idx="517">
                  <c:v>13.84</c:v>
                </c:pt>
                <c:pt idx="518">
                  <c:v>13.62</c:v>
                </c:pt>
                <c:pt idx="519">
                  <c:v>13.39</c:v>
                </c:pt>
                <c:pt idx="520">
                  <c:v>13.15</c:v>
                </c:pt>
                <c:pt idx="521">
                  <c:v>12.92</c:v>
                </c:pt>
                <c:pt idx="522">
                  <c:v>12.69</c:v>
                </c:pt>
                <c:pt idx="523">
                  <c:v>12.450000000000006</c:v>
                </c:pt>
                <c:pt idx="524">
                  <c:v>12.22</c:v>
                </c:pt>
                <c:pt idx="525">
                  <c:v>11.98</c:v>
                </c:pt>
                <c:pt idx="526">
                  <c:v>11.75</c:v>
                </c:pt>
                <c:pt idx="527">
                  <c:v>11.52</c:v>
                </c:pt>
                <c:pt idx="528">
                  <c:v>11.29</c:v>
                </c:pt>
                <c:pt idx="529">
                  <c:v>11.06</c:v>
                </c:pt>
                <c:pt idx="530">
                  <c:v>10.83</c:v>
                </c:pt>
                <c:pt idx="531">
                  <c:v>10.6</c:v>
                </c:pt>
                <c:pt idx="532">
                  <c:v>10.38</c:v>
                </c:pt>
                <c:pt idx="533">
                  <c:v>10.15</c:v>
                </c:pt>
                <c:pt idx="534">
                  <c:v>9.93</c:v>
                </c:pt>
                <c:pt idx="535">
                  <c:v>9.7100000000000009</c:v>
                </c:pt>
                <c:pt idx="536">
                  <c:v>9.49</c:v>
                </c:pt>
                <c:pt idx="537">
                  <c:v>9.2900000000000009</c:v>
                </c:pt>
                <c:pt idx="538">
                  <c:v>9.08</c:v>
                </c:pt>
                <c:pt idx="539">
                  <c:v>8.8800000000000008</c:v>
                </c:pt>
                <c:pt idx="540">
                  <c:v>8.68</c:v>
                </c:pt>
                <c:pt idx="541">
                  <c:v>8.5</c:v>
                </c:pt>
                <c:pt idx="542">
                  <c:v>8.31</c:v>
                </c:pt>
                <c:pt idx="543">
                  <c:v>8.1300000000000008</c:v>
                </c:pt>
                <c:pt idx="544">
                  <c:v>7.96</c:v>
                </c:pt>
                <c:pt idx="545">
                  <c:v>7.81</c:v>
                </c:pt>
                <c:pt idx="546">
                  <c:v>7.64</c:v>
                </c:pt>
                <c:pt idx="547">
                  <c:v>7.49</c:v>
                </c:pt>
                <c:pt idx="548">
                  <c:v>7.35</c:v>
                </c:pt>
                <c:pt idx="549">
                  <c:v>7.21</c:v>
                </c:pt>
                <c:pt idx="550">
                  <c:v>7.08</c:v>
                </c:pt>
                <c:pt idx="551">
                  <c:v>6.96</c:v>
                </c:pt>
                <c:pt idx="552">
                  <c:v>6.83</c:v>
                </c:pt>
                <c:pt idx="553">
                  <c:v>6.72</c:v>
                </c:pt>
                <c:pt idx="554">
                  <c:v>6.6099999999999985</c:v>
                </c:pt>
                <c:pt idx="555">
                  <c:v>6.51</c:v>
                </c:pt>
                <c:pt idx="556">
                  <c:v>6.42</c:v>
                </c:pt>
              </c:numCache>
            </c:numRef>
          </c:yVal>
          <c:extLst xmlns:c16r2="http://schemas.microsoft.com/office/drawing/2015/06/chart">
            <c:ext xmlns:c16="http://schemas.microsoft.com/office/drawing/2014/chart" uri="{C3380CC4-5D6E-409C-BE32-E72D297353CC}">
              <c16:uniqueId val="{00000000-BAA2-4843-94D6-5021A9616667}"/>
            </c:ext>
          </c:extLst>
        </c:ser>
        <c:ser>
          <c:idx val="1"/>
          <c:order val="1"/>
          <c:tx>
            <c:v>26th May 2019</c:v>
          </c:tx>
          <c:spPr>
            <a:ln w="28575">
              <a:noFill/>
            </a:ln>
          </c:spPr>
          <c:marker>
            <c:symbol val="square"/>
            <c:size val="3"/>
          </c:marker>
          <c:xVal>
            <c:numRef>
              <c:f>Darth!$G$1455:$G$2013</c:f>
              <c:numCache>
                <c:formatCode>General</c:formatCode>
                <c:ptCount val="559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53</c:v>
                </c:pt>
                <c:pt idx="53">
                  <c:v>54</c:v>
                </c:pt>
                <c:pt idx="54">
                  <c:v>55</c:v>
                </c:pt>
                <c:pt idx="55">
                  <c:v>56</c:v>
                </c:pt>
                <c:pt idx="56">
                  <c:v>57</c:v>
                </c:pt>
                <c:pt idx="57">
                  <c:v>58</c:v>
                </c:pt>
                <c:pt idx="58">
                  <c:v>59</c:v>
                </c:pt>
                <c:pt idx="59">
                  <c:v>60</c:v>
                </c:pt>
                <c:pt idx="60">
                  <c:v>61</c:v>
                </c:pt>
                <c:pt idx="61">
                  <c:v>62</c:v>
                </c:pt>
                <c:pt idx="62">
                  <c:v>63</c:v>
                </c:pt>
                <c:pt idx="63">
                  <c:v>64</c:v>
                </c:pt>
                <c:pt idx="64">
                  <c:v>65</c:v>
                </c:pt>
                <c:pt idx="65">
                  <c:v>66</c:v>
                </c:pt>
                <c:pt idx="66">
                  <c:v>67</c:v>
                </c:pt>
                <c:pt idx="67">
                  <c:v>68</c:v>
                </c:pt>
                <c:pt idx="68">
                  <c:v>69</c:v>
                </c:pt>
                <c:pt idx="69">
                  <c:v>70</c:v>
                </c:pt>
                <c:pt idx="70">
                  <c:v>71</c:v>
                </c:pt>
                <c:pt idx="71">
                  <c:v>72</c:v>
                </c:pt>
                <c:pt idx="72">
                  <c:v>73</c:v>
                </c:pt>
                <c:pt idx="73">
                  <c:v>74</c:v>
                </c:pt>
                <c:pt idx="74">
                  <c:v>75</c:v>
                </c:pt>
                <c:pt idx="75">
                  <c:v>76</c:v>
                </c:pt>
                <c:pt idx="76">
                  <c:v>77</c:v>
                </c:pt>
                <c:pt idx="77">
                  <c:v>78</c:v>
                </c:pt>
                <c:pt idx="78">
                  <c:v>79</c:v>
                </c:pt>
                <c:pt idx="79">
                  <c:v>80</c:v>
                </c:pt>
                <c:pt idx="80">
                  <c:v>81</c:v>
                </c:pt>
                <c:pt idx="81">
                  <c:v>82</c:v>
                </c:pt>
                <c:pt idx="82">
                  <c:v>83</c:v>
                </c:pt>
                <c:pt idx="83">
                  <c:v>84</c:v>
                </c:pt>
                <c:pt idx="84">
                  <c:v>85</c:v>
                </c:pt>
                <c:pt idx="85">
                  <c:v>86</c:v>
                </c:pt>
                <c:pt idx="86">
                  <c:v>87</c:v>
                </c:pt>
                <c:pt idx="87">
                  <c:v>88</c:v>
                </c:pt>
                <c:pt idx="88">
                  <c:v>89</c:v>
                </c:pt>
                <c:pt idx="89">
                  <c:v>90</c:v>
                </c:pt>
                <c:pt idx="90">
                  <c:v>91</c:v>
                </c:pt>
                <c:pt idx="91">
                  <c:v>92</c:v>
                </c:pt>
                <c:pt idx="92">
                  <c:v>93</c:v>
                </c:pt>
                <c:pt idx="93">
                  <c:v>94</c:v>
                </c:pt>
                <c:pt idx="94">
                  <c:v>95</c:v>
                </c:pt>
                <c:pt idx="95">
                  <c:v>96</c:v>
                </c:pt>
                <c:pt idx="96">
                  <c:v>97</c:v>
                </c:pt>
                <c:pt idx="97">
                  <c:v>98</c:v>
                </c:pt>
                <c:pt idx="98">
                  <c:v>99</c:v>
                </c:pt>
                <c:pt idx="99">
                  <c:v>100</c:v>
                </c:pt>
                <c:pt idx="100">
                  <c:v>101</c:v>
                </c:pt>
                <c:pt idx="101">
                  <c:v>102</c:v>
                </c:pt>
                <c:pt idx="102">
                  <c:v>103</c:v>
                </c:pt>
                <c:pt idx="103">
                  <c:v>104</c:v>
                </c:pt>
                <c:pt idx="104">
                  <c:v>105</c:v>
                </c:pt>
                <c:pt idx="105">
                  <c:v>106</c:v>
                </c:pt>
                <c:pt idx="106">
                  <c:v>107</c:v>
                </c:pt>
                <c:pt idx="107">
                  <c:v>108</c:v>
                </c:pt>
                <c:pt idx="108">
                  <c:v>109</c:v>
                </c:pt>
                <c:pt idx="109">
                  <c:v>110</c:v>
                </c:pt>
                <c:pt idx="110">
                  <c:v>111</c:v>
                </c:pt>
                <c:pt idx="111">
                  <c:v>112</c:v>
                </c:pt>
                <c:pt idx="112">
                  <c:v>113</c:v>
                </c:pt>
                <c:pt idx="113">
                  <c:v>114</c:v>
                </c:pt>
                <c:pt idx="114">
                  <c:v>115</c:v>
                </c:pt>
                <c:pt idx="115">
                  <c:v>116</c:v>
                </c:pt>
                <c:pt idx="116">
                  <c:v>117</c:v>
                </c:pt>
                <c:pt idx="117">
                  <c:v>118</c:v>
                </c:pt>
                <c:pt idx="118">
                  <c:v>119</c:v>
                </c:pt>
                <c:pt idx="119">
                  <c:v>120</c:v>
                </c:pt>
                <c:pt idx="120">
                  <c:v>121</c:v>
                </c:pt>
                <c:pt idx="121">
                  <c:v>122</c:v>
                </c:pt>
                <c:pt idx="122">
                  <c:v>123</c:v>
                </c:pt>
                <c:pt idx="123">
                  <c:v>124</c:v>
                </c:pt>
                <c:pt idx="124">
                  <c:v>125</c:v>
                </c:pt>
                <c:pt idx="125">
                  <c:v>126</c:v>
                </c:pt>
                <c:pt idx="126">
                  <c:v>127</c:v>
                </c:pt>
                <c:pt idx="127">
                  <c:v>128</c:v>
                </c:pt>
                <c:pt idx="128">
                  <c:v>129</c:v>
                </c:pt>
                <c:pt idx="129">
                  <c:v>130</c:v>
                </c:pt>
                <c:pt idx="130">
                  <c:v>131</c:v>
                </c:pt>
                <c:pt idx="131">
                  <c:v>132</c:v>
                </c:pt>
                <c:pt idx="132">
                  <c:v>133</c:v>
                </c:pt>
                <c:pt idx="133">
                  <c:v>134</c:v>
                </c:pt>
                <c:pt idx="134">
                  <c:v>135</c:v>
                </c:pt>
                <c:pt idx="135">
                  <c:v>136</c:v>
                </c:pt>
                <c:pt idx="136">
                  <c:v>137</c:v>
                </c:pt>
                <c:pt idx="137">
                  <c:v>138</c:v>
                </c:pt>
                <c:pt idx="138">
                  <c:v>139</c:v>
                </c:pt>
                <c:pt idx="139">
                  <c:v>140</c:v>
                </c:pt>
                <c:pt idx="140">
                  <c:v>141</c:v>
                </c:pt>
                <c:pt idx="141">
                  <c:v>142</c:v>
                </c:pt>
                <c:pt idx="142">
                  <c:v>143</c:v>
                </c:pt>
                <c:pt idx="143">
                  <c:v>144</c:v>
                </c:pt>
                <c:pt idx="144">
                  <c:v>145</c:v>
                </c:pt>
                <c:pt idx="145">
                  <c:v>146</c:v>
                </c:pt>
                <c:pt idx="146">
                  <c:v>147</c:v>
                </c:pt>
                <c:pt idx="147">
                  <c:v>148</c:v>
                </c:pt>
                <c:pt idx="148">
                  <c:v>149</c:v>
                </c:pt>
                <c:pt idx="149">
                  <c:v>150</c:v>
                </c:pt>
                <c:pt idx="150">
                  <c:v>151</c:v>
                </c:pt>
                <c:pt idx="151">
                  <c:v>152</c:v>
                </c:pt>
                <c:pt idx="152">
                  <c:v>153</c:v>
                </c:pt>
                <c:pt idx="153">
                  <c:v>154</c:v>
                </c:pt>
                <c:pt idx="154">
                  <c:v>155</c:v>
                </c:pt>
                <c:pt idx="155">
                  <c:v>156</c:v>
                </c:pt>
                <c:pt idx="156">
                  <c:v>157</c:v>
                </c:pt>
                <c:pt idx="157">
                  <c:v>158</c:v>
                </c:pt>
                <c:pt idx="158">
                  <c:v>159</c:v>
                </c:pt>
                <c:pt idx="159">
                  <c:v>160</c:v>
                </c:pt>
                <c:pt idx="160">
                  <c:v>161</c:v>
                </c:pt>
                <c:pt idx="161">
                  <c:v>162</c:v>
                </c:pt>
                <c:pt idx="162">
                  <c:v>163</c:v>
                </c:pt>
                <c:pt idx="163">
                  <c:v>164</c:v>
                </c:pt>
                <c:pt idx="164">
                  <c:v>165</c:v>
                </c:pt>
                <c:pt idx="165">
                  <c:v>166</c:v>
                </c:pt>
                <c:pt idx="166">
                  <c:v>167</c:v>
                </c:pt>
                <c:pt idx="167">
                  <c:v>168</c:v>
                </c:pt>
                <c:pt idx="168">
                  <c:v>169</c:v>
                </c:pt>
                <c:pt idx="169">
                  <c:v>170</c:v>
                </c:pt>
                <c:pt idx="170">
                  <c:v>171</c:v>
                </c:pt>
                <c:pt idx="171">
                  <c:v>172</c:v>
                </c:pt>
                <c:pt idx="172">
                  <c:v>173</c:v>
                </c:pt>
                <c:pt idx="173">
                  <c:v>174</c:v>
                </c:pt>
                <c:pt idx="174">
                  <c:v>175</c:v>
                </c:pt>
                <c:pt idx="175">
                  <c:v>176</c:v>
                </c:pt>
                <c:pt idx="176">
                  <c:v>177</c:v>
                </c:pt>
                <c:pt idx="177">
                  <c:v>178</c:v>
                </c:pt>
                <c:pt idx="178">
                  <c:v>179</c:v>
                </c:pt>
                <c:pt idx="179">
                  <c:v>180</c:v>
                </c:pt>
                <c:pt idx="180">
                  <c:v>181</c:v>
                </c:pt>
                <c:pt idx="181">
                  <c:v>182</c:v>
                </c:pt>
                <c:pt idx="182">
                  <c:v>183</c:v>
                </c:pt>
                <c:pt idx="183">
                  <c:v>184</c:v>
                </c:pt>
                <c:pt idx="184">
                  <c:v>185</c:v>
                </c:pt>
                <c:pt idx="185">
                  <c:v>186</c:v>
                </c:pt>
                <c:pt idx="186">
                  <c:v>187</c:v>
                </c:pt>
                <c:pt idx="187">
                  <c:v>188</c:v>
                </c:pt>
                <c:pt idx="188">
                  <c:v>189</c:v>
                </c:pt>
                <c:pt idx="189">
                  <c:v>190</c:v>
                </c:pt>
                <c:pt idx="190">
                  <c:v>191</c:v>
                </c:pt>
                <c:pt idx="191">
                  <c:v>192</c:v>
                </c:pt>
                <c:pt idx="192">
                  <c:v>193</c:v>
                </c:pt>
                <c:pt idx="193">
                  <c:v>194</c:v>
                </c:pt>
                <c:pt idx="194">
                  <c:v>195</c:v>
                </c:pt>
                <c:pt idx="195">
                  <c:v>196</c:v>
                </c:pt>
                <c:pt idx="196">
                  <c:v>197</c:v>
                </c:pt>
                <c:pt idx="197">
                  <c:v>198</c:v>
                </c:pt>
                <c:pt idx="198">
                  <c:v>199</c:v>
                </c:pt>
                <c:pt idx="199">
                  <c:v>200</c:v>
                </c:pt>
                <c:pt idx="200">
                  <c:v>201</c:v>
                </c:pt>
                <c:pt idx="201">
                  <c:v>202</c:v>
                </c:pt>
                <c:pt idx="202">
                  <c:v>203</c:v>
                </c:pt>
                <c:pt idx="203">
                  <c:v>204</c:v>
                </c:pt>
                <c:pt idx="204">
                  <c:v>205</c:v>
                </c:pt>
                <c:pt idx="205">
                  <c:v>206</c:v>
                </c:pt>
                <c:pt idx="206">
                  <c:v>207</c:v>
                </c:pt>
                <c:pt idx="207">
                  <c:v>208</c:v>
                </c:pt>
                <c:pt idx="208">
                  <c:v>209</c:v>
                </c:pt>
                <c:pt idx="209">
                  <c:v>210</c:v>
                </c:pt>
                <c:pt idx="210">
                  <c:v>211</c:v>
                </c:pt>
                <c:pt idx="211">
                  <c:v>212</c:v>
                </c:pt>
                <c:pt idx="212">
                  <c:v>213</c:v>
                </c:pt>
                <c:pt idx="213">
                  <c:v>214</c:v>
                </c:pt>
                <c:pt idx="214">
                  <c:v>215</c:v>
                </c:pt>
                <c:pt idx="215">
                  <c:v>216</c:v>
                </c:pt>
                <c:pt idx="216">
                  <c:v>217</c:v>
                </c:pt>
                <c:pt idx="217">
                  <c:v>218</c:v>
                </c:pt>
                <c:pt idx="218">
                  <c:v>219</c:v>
                </c:pt>
                <c:pt idx="219">
                  <c:v>220</c:v>
                </c:pt>
                <c:pt idx="220">
                  <c:v>221</c:v>
                </c:pt>
                <c:pt idx="221">
                  <c:v>222</c:v>
                </c:pt>
                <c:pt idx="222">
                  <c:v>223</c:v>
                </c:pt>
                <c:pt idx="223">
                  <c:v>224</c:v>
                </c:pt>
                <c:pt idx="224">
                  <c:v>225</c:v>
                </c:pt>
                <c:pt idx="225">
                  <c:v>226</c:v>
                </c:pt>
                <c:pt idx="226">
                  <c:v>227</c:v>
                </c:pt>
                <c:pt idx="227">
                  <c:v>228</c:v>
                </c:pt>
                <c:pt idx="228">
                  <c:v>229</c:v>
                </c:pt>
                <c:pt idx="229">
                  <c:v>230</c:v>
                </c:pt>
                <c:pt idx="230">
                  <c:v>231</c:v>
                </c:pt>
                <c:pt idx="231">
                  <c:v>232</c:v>
                </c:pt>
                <c:pt idx="232">
                  <c:v>233</c:v>
                </c:pt>
                <c:pt idx="233">
                  <c:v>234</c:v>
                </c:pt>
                <c:pt idx="234">
                  <c:v>235</c:v>
                </c:pt>
                <c:pt idx="235">
                  <c:v>236</c:v>
                </c:pt>
                <c:pt idx="236">
                  <c:v>237</c:v>
                </c:pt>
                <c:pt idx="237">
                  <c:v>238</c:v>
                </c:pt>
                <c:pt idx="238">
                  <c:v>239</c:v>
                </c:pt>
                <c:pt idx="239">
                  <c:v>240</c:v>
                </c:pt>
                <c:pt idx="240">
                  <c:v>241</c:v>
                </c:pt>
                <c:pt idx="241">
                  <c:v>242</c:v>
                </c:pt>
                <c:pt idx="242">
                  <c:v>243</c:v>
                </c:pt>
                <c:pt idx="243">
                  <c:v>244</c:v>
                </c:pt>
                <c:pt idx="244">
                  <c:v>245</c:v>
                </c:pt>
                <c:pt idx="245">
                  <c:v>246</c:v>
                </c:pt>
                <c:pt idx="246">
                  <c:v>247</c:v>
                </c:pt>
                <c:pt idx="247">
                  <c:v>248</c:v>
                </c:pt>
                <c:pt idx="248">
                  <c:v>249</c:v>
                </c:pt>
                <c:pt idx="249">
                  <c:v>250</c:v>
                </c:pt>
                <c:pt idx="250">
                  <c:v>251</c:v>
                </c:pt>
                <c:pt idx="251">
                  <c:v>252</c:v>
                </c:pt>
                <c:pt idx="252">
                  <c:v>253</c:v>
                </c:pt>
                <c:pt idx="253">
                  <c:v>254</c:v>
                </c:pt>
                <c:pt idx="254">
                  <c:v>255</c:v>
                </c:pt>
                <c:pt idx="255">
                  <c:v>256</c:v>
                </c:pt>
                <c:pt idx="256">
                  <c:v>257</c:v>
                </c:pt>
                <c:pt idx="257">
                  <c:v>258</c:v>
                </c:pt>
                <c:pt idx="258">
                  <c:v>259</c:v>
                </c:pt>
                <c:pt idx="259">
                  <c:v>260</c:v>
                </c:pt>
                <c:pt idx="260">
                  <c:v>261</c:v>
                </c:pt>
                <c:pt idx="261">
                  <c:v>262</c:v>
                </c:pt>
                <c:pt idx="262">
                  <c:v>263</c:v>
                </c:pt>
                <c:pt idx="263">
                  <c:v>264</c:v>
                </c:pt>
                <c:pt idx="264">
                  <c:v>265</c:v>
                </c:pt>
                <c:pt idx="265">
                  <c:v>266</c:v>
                </c:pt>
                <c:pt idx="266">
                  <c:v>267</c:v>
                </c:pt>
                <c:pt idx="267">
                  <c:v>268</c:v>
                </c:pt>
                <c:pt idx="268">
                  <c:v>269</c:v>
                </c:pt>
                <c:pt idx="269">
                  <c:v>270</c:v>
                </c:pt>
                <c:pt idx="270">
                  <c:v>271</c:v>
                </c:pt>
                <c:pt idx="271">
                  <c:v>272</c:v>
                </c:pt>
                <c:pt idx="272">
                  <c:v>273</c:v>
                </c:pt>
                <c:pt idx="273">
                  <c:v>274</c:v>
                </c:pt>
                <c:pt idx="274">
                  <c:v>275</c:v>
                </c:pt>
                <c:pt idx="275">
                  <c:v>276</c:v>
                </c:pt>
                <c:pt idx="276">
                  <c:v>277</c:v>
                </c:pt>
                <c:pt idx="277">
                  <c:v>278</c:v>
                </c:pt>
                <c:pt idx="278">
                  <c:v>279</c:v>
                </c:pt>
                <c:pt idx="279">
                  <c:v>280</c:v>
                </c:pt>
                <c:pt idx="280">
                  <c:v>281</c:v>
                </c:pt>
                <c:pt idx="281">
                  <c:v>282</c:v>
                </c:pt>
                <c:pt idx="282">
                  <c:v>283</c:v>
                </c:pt>
                <c:pt idx="283">
                  <c:v>284</c:v>
                </c:pt>
                <c:pt idx="284">
                  <c:v>285</c:v>
                </c:pt>
                <c:pt idx="285">
                  <c:v>286</c:v>
                </c:pt>
                <c:pt idx="286">
                  <c:v>287</c:v>
                </c:pt>
                <c:pt idx="287">
                  <c:v>288</c:v>
                </c:pt>
                <c:pt idx="288">
                  <c:v>289</c:v>
                </c:pt>
                <c:pt idx="289">
                  <c:v>290</c:v>
                </c:pt>
                <c:pt idx="290">
                  <c:v>291</c:v>
                </c:pt>
                <c:pt idx="291">
                  <c:v>292</c:v>
                </c:pt>
                <c:pt idx="292">
                  <c:v>293</c:v>
                </c:pt>
                <c:pt idx="293">
                  <c:v>294</c:v>
                </c:pt>
                <c:pt idx="294">
                  <c:v>295</c:v>
                </c:pt>
                <c:pt idx="295">
                  <c:v>296</c:v>
                </c:pt>
                <c:pt idx="296">
                  <c:v>297</c:v>
                </c:pt>
                <c:pt idx="297">
                  <c:v>298</c:v>
                </c:pt>
                <c:pt idx="298">
                  <c:v>299</c:v>
                </c:pt>
                <c:pt idx="299">
                  <c:v>300</c:v>
                </c:pt>
                <c:pt idx="300">
                  <c:v>301</c:v>
                </c:pt>
                <c:pt idx="301">
                  <c:v>302</c:v>
                </c:pt>
                <c:pt idx="302">
                  <c:v>303</c:v>
                </c:pt>
                <c:pt idx="303">
                  <c:v>304</c:v>
                </c:pt>
                <c:pt idx="304">
                  <c:v>305</c:v>
                </c:pt>
                <c:pt idx="305">
                  <c:v>306</c:v>
                </c:pt>
                <c:pt idx="306">
                  <c:v>307</c:v>
                </c:pt>
                <c:pt idx="307">
                  <c:v>308</c:v>
                </c:pt>
                <c:pt idx="308">
                  <c:v>309</c:v>
                </c:pt>
                <c:pt idx="309">
                  <c:v>310</c:v>
                </c:pt>
                <c:pt idx="310">
                  <c:v>311</c:v>
                </c:pt>
                <c:pt idx="311">
                  <c:v>312</c:v>
                </c:pt>
                <c:pt idx="312">
                  <c:v>313</c:v>
                </c:pt>
                <c:pt idx="313">
                  <c:v>314</c:v>
                </c:pt>
                <c:pt idx="314">
                  <c:v>315</c:v>
                </c:pt>
                <c:pt idx="315">
                  <c:v>316</c:v>
                </c:pt>
                <c:pt idx="316">
                  <c:v>317</c:v>
                </c:pt>
                <c:pt idx="317">
                  <c:v>318</c:v>
                </c:pt>
                <c:pt idx="318">
                  <c:v>319</c:v>
                </c:pt>
                <c:pt idx="319">
                  <c:v>320</c:v>
                </c:pt>
                <c:pt idx="320">
                  <c:v>321</c:v>
                </c:pt>
                <c:pt idx="321">
                  <c:v>322</c:v>
                </c:pt>
                <c:pt idx="322">
                  <c:v>323</c:v>
                </c:pt>
                <c:pt idx="323">
                  <c:v>324</c:v>
                </c:pt>
                <c:pt idx="324">
                  <c:v>325</c:v>
                </c:pt>
                <c:pt idx="325">
                  <c:v>326</c:v>
                </c:pt>
                <c:pt idx="326">
                  <c:v>327</c:v>
                </c:pt>
                <c:pt idx="327">
                  <c:v>328</c:v>
                </c:pt>
                <c:pt idx="328">
                  <c:v>329</c:v>
                </c:pt>
                <c:pt idx="329">
                  <c:v>330</c:v>
                </c:pt>
                <c:pt idx="330">
                  <c:v>331</c:v>
                </c:pt>
                <c:pt idx="331">
                  <c:v>332</c:v>
                </c:pt>
                <c:pt idx="332">
                  <c:v>333</c:v>
                </c:pt>
                <c:pt idx="333">
                  <c:v>334</c:v>
                </c:pt>
                <c:pt idx="334">
                  <c:v>335</c:v>
                </c:pt>
                <c:pt idx="335">
                  <c:v>336</c:v>
                </c:pt>
                <c:pt idx="336">
                  <c:v>337</c:v>
                </c:pt>
                <c:pt idx="337">
                  <c:v>338</c:v>
                </c:pt>
                <c:pt idx="338">
                  <c:v>339</c:v>
                </c:pt>
                <c:pt idx="339">
                  <c:v>340</c:v>
                </c:pt>
                <c:pt idx="340">
                  <c:v>341</c:v>
                </c:pt>
                <c:pt idx="341">
                  <c:v>342</c:v>
                </c:pt>
                <c:pt idx="342">
                  <c:v>343</c:v>
                </c:pt>
                <c:pt idx="343">
                  <c:v>344</c:v>
                </c:pt>
                <c:pt idx="344">
                  <c:v>345</c:v>
                </c:pt>
                <c:pt idx="345">
                  <c:v>346</c:v>
                </c:pt>
                <c:pt idx="346">
                  <c:v>347</c:v>
                </c:pt>
                <c:pt idx="347">
                  <c:v>348</c:v>
                </c:pt>
                <c:pt idx="348">
                  <c:v>349</c:v>
                </c:pt>
                <c:pt idx="349">
                  <c:v>350</c:v>
                </c:pt>
                <c:pt idx="350">
                  <c:v>351</c:v>
                </c:pt>
                <c:pt idx="351">
                  <c:v>352</c:v>
                </c:pt>
                <c:pt idx="352">
                  <c:v>353</c:v>
                </c:pt>
                <c:pt idx="353">
                  <c:v>354</c:v>
                </c:pt>
                <c:pt idx="354">
                  <c:v>355</c:v>
                </c:pt>
                <c:pt idx="355">
                  <c:v>356</c:v>
                </c:pt>
                <c:pt idx="356">
                  <c:v>357</c:v>
                </c:pt>
                <c:pt idx="357">
                  <c:v>358</c:v>
                </c:pt>
                <c:pt idx="358">
                  <c:v>359</c:v>
                </c:pt>
                <c:pt idx="359">
                  <c:v>360</c:v>
                </c:pt>
                <c:pt idx="360">
                  <c:v>361</c:v>
                </c:pt>
                <c:pt idx="361">
                  <c:v>362</c:v>
                </c:pt>
                <c:pt idx="362">
                  <c:v>363</c:v>
                </c:pt>
                <c:pt idx="363">
                  <c:v>364</c:v>
                </c:pt>
                <c:pt idx="364">
                  <c:v>365</c:v>
                </c:pt>
                <c:pt idx="365">
                  <c:v>366</c:v>
                </c:pt>
                <c:pt idx="366">
                  <c:v>367</c:v>
                </c:pt>
                <c:pt idx="367">
                  <c:v>368</c:v>
                </c:pt>
                <c:pt idx="368">
                  <c:v>369</c:v>
                </c:pt>
                <c:pt idx="369">
                  <c:v>370</c:v>
                </c:pt>
                <c:pt idx="370">
                  <c:v>371</c:v>
                </c:pt>
                <c:pt idx="371">
                  <c:v>372</c:v>
                </c:pt>
                <c:pt idx="372">
                  <c:v>373</c:v>
                </c:pt>
                <c:pt idx="373">
                  <c:v>374</c:v>
                </c:pt>
                <c:pt idx="374">
                  <c:v>375</c:v>
                </c:pt>
                <c:pt idx="375">
                  <c:v>376</c:v>
                </c:pt>
                <c:pt idx="376">
                  <c:v>377</c:v>
                </c:pt>
                <c:pt idx="377">
                  <c:v>378</c:v>
                </c:pt>
                <c:pt idx="378">
                  <c:v>379</c:v>
                </c:pt>
                <c:pt idx="379">
                  <c:v>380</c:v>
                </c:pt>
                <c:pt idx="380">
                  <c:v>381</c:v>
                </c:pt>
                <c:pt idx="381">
                  <c:v>382</c:v>
                </c:pt>
                <c:pt idx="382">
                  <c:v>383</c:v>
                </c:pt>
                <c:pt idx="383">
                  <c:v>384</c:v>
                </c:pt>
                <c:pt idx="384">
                  <c:v>385</c:v>
                </c:pt>
                <c:pt idx="385">
                  <c:v>386</c:v>
                </c:pt>
                <c:pt idx="386">
                  <c:v>387</c:v>
                </c:pt>
                <c:pt idx="387">
                  <c:v>388</c:v>
                </c:pt>
                <c:pt idx="388">
                  <c:v>389</c:v>
                </c:pt>
                <c:pt idx="389">
                  <c:v>390</c:v>
                </c:pt>
                <c:pt idx="390">
                  <c:v>391</c:v>
                </c:pt>
                <c:pt idx="391">
                  <c:v>392</c:v>
                </c:pt>
                <c:pt idx="392">
                  <c:v>393</c:v>
                </c:pt>
                <c:pt idx="393">
                  <c:v>394</c:v>
                </c:pt>
                <c:pt idx="394">
                  <c:v>395</c:v>
                </c:pt>
                <c:pt idx="395">
                  <c:v>396</c:v>
                </c:pt>
                <c:pt idx="396">
                  <c:v>397</c:v>
                </c:pt>
                <c:pt idx="397">
                  <c:v>398</c:v>
                </c:pt>
                <c:pt idx="398">
                  <c:v>399</c:v>
                </c:pt>
                <c:pt idx="399">
                  <c:v>400</c:v>
                </c:pt>
                <c:pt idx="400">
                  <c:v>401</c:v>
                </c:pt>
                <c:pt idx="401">
                  <c:v>402</c:v>
                </c:pt>
                <c:pt idx="402">
                  <c:v>403</c:v>
                </c:pt>
                <c:pt idx="403">
                  <c:v>404</c:v>
                </c:pt>
                <c:pt idx="404">
                  <c:v>405</c:v>
                </c:pt>
                <c:pt idx="405">
                  <c:v>406</c:v>
                </c:pt>
                <c:pt idx="406">
                  <c:v>407</c:v>
                </c:pt>
                <c:pt idx="407">
                  <c:v>408</c:v>
                </c:pt>
                <c:pt idx="408">
                  <c:v>409</c:v>
                </c:pt>
                <c:pt idx="409">
                  <c:v>410</c:v>
                </c:pt>
                <c:pt idx="410">
                  <c:v>411</c:v>
                </c:pt>
                <c:pt idx="411">
                  <c:v>412</c:v>
                </c:pt>
                <c:pt idx="412">
                  <c:v>413</c:v>
                </c:pt>
                <c:pt idx="413">
                  <c:v>414</c:v>
                </c:pt>
                <c:pt idx="414">
                  <c:v>415</c:v>
                </c:pt>
                <c:pt idx="415">
                  <c:v>416</c:v>
                </c:pt>
                <c:pt idx="416">
                  <c:v>417</c:v>
                </c:pt>
                <c:pt idx="417">
                  <c:v>418</c:v>
                </c:pt>
                <c:pt idx="418">
                  <c:v>419</c:v>
                </c:pt>
                <c:pt idx="419">
                  <c:v>420</c:v>
                </c:pt>
                <c:pt idx="420">
                  <c:v>421</c:v>
                </c:pt>
                <c:pt idx="421">
                  <c:v>422</c:v>
                </c:pt>
                <c:pt idx="422">
                  <c:v>423</c:v>
                </c:pt>
                <c:pt idx="423">
                  <c:v>424</c:v>
                </c:pt>
                <c:pt idx="424">
                  <c:v>425</c:v>
                </c:pt>
                <c:pt idx="425">
                  <c:v>426</c:v>
                </c:pt>
                <c:pt idx="426">
                  <c:v>427</c:v>
                </c:pt>
                <c:pt idx="427">
                  <c:v>428</c:v>
                </c:pt>
                <c:pt idx="428">
                  <c:v>429</c:v>
                </c:pt>
                <c:pt idx="429">
                  <c:v>430</c:v>
                </c:pt>
                <c:pt idx="430">
                  <c:v>431</c:v>
                </c:pt>
                <c:pt idx="431">
                  <c:v>432</c:v>
                </c:pt>
                <c:pt idx="432">
                  <c:v>433</c:v>
                </c:pt>
                <c:pt idx="433">
                  <c:v>434</c:v>
                </c:pt>
                <c:pt idx="434">
                  <c:v>435</c:v>
                </c:pt>
                <c:pt idx="435">
                  <c:v>436</c:v>
                </c:pt>
                <c:pt idx="436">
                  <c:v>437</c:v>
                </c:pt>
                <c:pt idx="437">
                  <c:v>438</c:v>
                </c:pt>
                <c:pt idx="438">
                  <c:v>439</c:v>
                </c:pt>
                <c:pt idx="439">
                  <c:v>440</c:v>
                </c:pt>
                <c:pt idx="440">
                  <c:v>441</c:v>
                </c:pt>
                <c:pt idx="441">
                  <c:v>442</c:v>
                </c:pt>
                <c:pt idx="442">
                  <c:v>443</c:v>
                </c:pt>
                <c:pt idx="443">
                  <c:v>444</c:v>
                </c:pt>
                <c:pt idx="444">
                  <c:v>445</c:v>
                </c:pt>
                <c:pt idx="445">
                  <c:v>446</c:v>
                </c:pt>
                <c:pt idx="446">
                  <c:v>447</c:v>
                </c:pt>
                <c:pt idx="447">
                  <c:v>448</c:v>
                </c:pt>
                <c:pt idx="448">
                  <c:v>449</c:v>
                </c:pt>
                <c:pt idx="449">
                  <c:v>450</c:v>
                </c:pt>
                <c:pt idx="450">
                  <c:v>451</c:v>
                </c:pt>
                <c:pt idx="451">
                  <c:v>452</c:v>
                </c:pt>
                <c:pt idx="452">
                  <c:v>453</c:v>
                </c:pt>
                <c:pt idx="453">
                  <c:v>454</c:v>
                </c:pt>
                <c:pt idx="454">
                  <c:v>455</c:v>
                </c:pt>
                <c:pt idx="455">
                  <c:v>456</c:v>
                </c:pt>
                <c:pt idx="456">
                  <c:v>457</c:v>
                </c:pt>
                <c:pt idx="457">
                  <c:v>458</c:v>
                </c:pt>
                <c:pt idx="458">
                  <c:v>459</c:v>
                </c:pt>
                <c:pt idx="459">
                  <c:v>460</c:v>
                </c:pt>
                <c:pt idx="460">
                  <c:v>461</c:v>
                </c:pt>
                <c:pt idx="461">
                  <c:v>462</c:v>
                </c:pt>
                <c:pt idx="462">
                  <c:v>463</c:v>
                </c:pt>
                <c:pt idx="463">
                  <c:v>464</c:v>
                </c:pt>
                <c:pt idx="464">
                  <c:v>465</c:v>
                </c:pt>
                <c:pt idx="465">
                  <c:v>466</c:v>
                </c:pt>
                <c:pt idx="466">
                  <c:v>467</c:v>
                </c:pt>
                <c:pt idx="467">
                  <c:v>468</c:v>
                </c:pt>
                <c:pt idx="468">
                  <c:v>469</c:v>
                </c:pt>
                <c:pt idx="469">
                  <c:v>470</c:v>
                </c:pt>
                <c:pt idx="470">
                  <c:v>471</c:v>
                </c:pt>
                <c:pt idx="471">
                  <c:v>472</c:v>
                </c:pt>
                <c:pt idx="472">
                  <c:v>473</c:v>
                </c:pt>
                <c:pt idx="473">
                  <c:v>474</c:v>
                </c:pt>
                <c:pt idx="474">
                  <c:v>475</c:v>
                </c:pt>
                <c:pt idx="475">
                  <c:v>476</c:v>
                </c:pt>
                <c:pt idx="476">
                  <c:v>477</c:v>
                </c:pt>
                <c:pt idx="477">
                  <c:v>478</c:v>
                </c:pt>
                <c:pt idx="478">
                  <c:v>479</c:v>
                </c:pt>
                <c:pt idx="479">
                  <c:v>480</c:v>
                </c:pt>
                <c:pt idx="480">
                  <c:v>481</c:v>
                </c:pt>
                <c:pt idx="481">
                  <c:v>482</c:v>
                </c:pt>
                <c:pt idx="482">
                  <c:v>483</c:v>
                </c:pt>
                <c:pt idx="483">
                  <c:v>484</c:v>
                </c:pt>
                <c:pt idx="484">
                  <c:v>485</c:v>
                </c:pt>
                <c:pt idx="485">
                  <c:v>486</c:v>
                </c:pt>
                <c:pt idx="486">
                  <c:v>487</c:v>
                </c:pt>
                <c:pt idx="487">
                  <c:v>488</c:v>
                </c:pt>
                <c:pt idx="488">
                  <c:v>489</c:v>
                </c:pt>
                <c:pt idx="489">
                  <c:v>490</c:v>
                </c:pt>
                <c:pt idx="490">
                  <c:v>491</c:v>
                </c:pt>
                <c:pt idx="491">
                  <c:v>492</c:v>
                </c:pt>
                <c:pt idx="492">
                  <c:v>493</c:v>
                </c:pt>
                <c:pt idx="493">
                  <c:v>494</c:v>
                </c:pt>
                <c:pt idx="494">
                  <c:v>495</c:v>
                </c:pt>
                <c:pt idx="495">
                  <c:v>496</c:v>
                </c:pt>
                <c:pt idx="496">
                  <c:v>497</c:v>
                </c:pt>
                <c:pt idx="497">
                  <c:v>498</c:v>
                </c:pt>
                <c:pt idx="498">
                  <c:v>499</c:v>
                </c:pt>
                <c:pt idx="499">
                  <c:v>500</c:v>
                </c:pt>
                <c:pt idx="500">
                  <c:v>501</c:v>
                </c:pt>
                <c:pt idx="501">
                  <c:v>502</c:v>
                </c:pt>
                <c:pt idx="502">
                  <c:v>503</c:v>
                </c:pt>
                <c:pt idx="503">
                  <c:v>504</c:v>
                </c:pt>
                <c:pt idx="504">
                  <c:v>505</c:v>
                </c:pt>
                <c:pt idx="505">
                  <c:v>506</c:v>
                </c:pt>
                <c:pt idx="506">
                  <c:v>507</c:v>
                </c:pt>
                <c:pt idx="507">
                  <c:v>508</c:v>
                </c:pt>
                <c:pt idx="508">
                  <c:v>509</c:v>
                </c:pt>
                <c:pt idx="509">
                  <c:v>510</c:v>
                </c:pt>
                <c:pt idx="510">
                  <c:v>511</c:v>
                </c:pt>
                <c:pt idx="511">
                  <c:v>512</c:v>
                </c:pt>
                <c:pt idx="512">
                  <c:v>513</c:v>
                </c:pt>
                <c:pt idx="513">
                  <c:v>514</c:v>
                </c:pt>
                <c:pt idx="514">
                  <c:v>515</c:v>
                </c:pt>
                <c:pt idx="515">
                  <c:v>516</c:v>
                </c:pt>
                <c:pt idx="516">
                  <c:v>517</c:v>
                </c:pt>
                <c:pt idx="517">
                  <c:v>518</c:v>
                </c:pt>
                <c:pt idx="518">
                  <c:v>519</c:v>
                </c:pt>
                <c:pt idx="519">
                  <c:v>520</c:v>
                </c:pt>
                <c:pt idx="520">
                  <c:v>521</c:v>
                </c:pt>
                <c:pt idx="521">
                  <c:v>522</c:v>
                </c:pt>
                <c:pt idx="522">
                  <c:v>523</c:v>
                </c:pt>
                <c:pt idx="523">
                  <c:v>524</c:v>
                </c:pt>
                <c:pt idx="524">
                  <c:v>525</c:v>
                </c:pt>
                <c:pt idx="525">
                  <c:v>526</c:v>
                </c:pt>
                <c:pt idx="526">
                  <c:v>527</c:v>
                </c:pt>
                <c:pt idx="527">
                  <c:v>528</c:v>
                </c:pt>
                <c:pt idx="528">
                  <c:v>529</c:v>
                </c:pt>
                <c:pt idx="529">
                  <c:v>530</c:v>
                </c:pt>
                <c:pt idx="530">
                  <c:v>531</c:v>
                </c:pt>
                <c:pt idx="531">
                  <c:v>532</c:v>
                </c:pt>
                <c:pt idx="532">
                  <c:v>533</c:v>
                </c:pt>
                <c:pt idx="533">
                  <c:v>534</c:v>
                </c:pt>
                <c:pt idx="534">
                  <c:v>535</c:v>
                </c:pt>
                <c:pt idx="535">
                  <c:v>536</c:v>
                </c:pt>
                <c:pt idx="536">
                  <c:v>537</c:v>
                </c:pt>
                <c:pt idx="537">
                  <c:v>538</c:v>
                </c:pt>
                <c:pt idx="538">
                  <c:v>539</c:v>
                </c:pt>
                <c:pt idx="539">
                  <c:v>540</c:v>
                </c:pt>
                <c:pt idx="540">
                  <c:v>541</c:v>
                </c:pt>
                <c:pt idx="541">
                  <c:v>542</c:v>
                </c:pt>
                <c:pt idx="542">
                  <c:v>543</c:v>
                </c:pt>
                <c:pt idx="543">
                  <c:v>544</c:v>
                </c:pt>
                <c:pt idx="544">
                  <c:v>545</c:v>
                </c:pt>
                <c:pt idx="545">
                  <c:v>546</c:v>
                </c:pt>
                <c:pt idx="546">
                  <c:v>547</c:v>
                </c:pt>
                <c:pt idx="547">
                  <c:v>548</c:v>
                </c:pt>
                <c:pt idx="548">
                  <c:v>549</c:v>
                </c:pt>
                <c:pt idx="549">
                  <c:v>550</c:v>
                </c:pt>
                <c:pt idx="550">
                  <c:v>551</c:v>
                </c:pt>
                <c:pt idx="551">
                  <c:v>552</c:v>
                </c:pt>
                <c:pt idx="552">
                  <c:v>553</c:v>
                </c:pt>
                <c:pt idx="553">
                  <c:v>554</c:v>
                </c:pt>
                <c:pt idx="554">
                  <c:v>555</c:v>
                </c:pt>
                <c:pt idx="555">
                  <c:v>556</c:v>
                </c:pt>
                <c:pt idx="556">
                  <c:v>557</c:v>
                </c:pt>
                <c:pt idx="557">
                  <c:v>558</c:v>
                </c:pt>
                <c:pt idx="558">
                  <c:v>559</c:v>
                </c:pt>
              </c:numCache>
            </c:numRef>
          </c:xVal>
          <c:yVal>
            <c:numRef>
              <c:f>Darth!$E$1455:$E$2013</c:f>
              <c:numCache>
                <c:formatCode>General</c:formatCode>
                <c:ptCount val="559"/>
                <c:pt idx="0">
                  <c:v>13.370000000000006</c:v>
                </c:pt>
                <c:pt idx="1">
                  <c:v>13.63</c:v>
                </c:pt>
                <c:pt idx="2">
                  <c:v>13.870000000000006</c:v>
                </c:pt>
                <c:pt idx="3">
                  <c:v>14.13</c:v>
                </c:pt>
                <c:pt idx="4">
                  <c:v>14.370000000000006</c:v>
                </c:pt>
                <c:pt idx="5">
                  <c:v>14.62</c:v>
                </c:pt>
                <c:pt idx="6">
                  <c:v>14.850000000000014</c:v>
                </c:pt>
                <c:pt idx="7">
                  <c:v>15.08</c:v>
                </c:pt>
                <c:pt idx="8">
                  <c:v>15.3</c:v>
                </c:pt>
                <c:pt idx="9">
                  <c:v>15.51</c:v>
                </c:pt>
                <c:pt idx="10">
                  <c:v>15.71</c:v>
                </c:pt>
                <c:pt idx="11">
                  <c:v>15.9</c:v>
                </c:pt>
                <c:pt idx="12">
                  <c:v>16.079999999999988</c:v>
                </c:pt>
                <c:pt idx="13">
                  <c:v>16.260000000000002</c:v>
                </c:pt>
                <c:pt idx="14">
                  <c:v>16.420000000000002</c:v>
                </c:pt>
                <c:pt idx="15">
                  <c:v>16.59</c:v>
                </c:pt>
                <c:pt idx="16">
                  <c:v>16.75</c:v>
                </c:pt>
                <c:pt idx="17">
                  <c:v>16.91</c:v>
                </c:pt>
                <c:pt idx="18">
                  <c:v>17.07</c:v>
                </c:pt>
                <c:pt idx="19">
                  <c:v>17.23</c:v>
                </c:pt>
                <c:pt idx="20">
                  <c:v>17.38</c:v>
                </c:pt>
                <c:pt idx="21">
                  <c:v>17.54</c:v>
                </c:pt>
                <c:pt idx="22">
                  <c:v>17.690000000000001</c:v>
                </c:pt>
                <c:pt idx="23">
                  <c:v>17.829999999999988</c:v>
                </c:pt>
                <c:pt idx="24">
                  <c:v>17.989999999999963</c:v>
                </c:pt>
                <c:pt idx="25">
                  <c:v>18.130000000000027</c:v>
                </c:pt>
                <c:pt idx="26">
                  <c:v>18.279999999999987</c:v>
                </c:pt>
                <c:pt idx="27">
                  <c:v>18.43</c:v>
                </c:pt>
                <c:pt idx="28">
                  <c:v>18.57</c:v>
                </c:pt>
                <c:pt idx="29">
                  <c:v>18.71</c:v>
                </c:pt>
                <c:pt idx="30">
                  <c:v>18.850000000000001</c:v>
                </c:pt>
                <c:pt idx="31">
                  <c:v>18.989999999999963</c:v>
                </c:pt>
                <c:pt idx="32">
                  <c:v>19.130000000000027</c:v>
                </c:pt>
                <c:pt idx="33">
                  <c:v>19.27</c:v>
                </c:pt>
                <c:pt idx="34">
                  <c:v>19.39</c:v>
                </c:pt>
                <c:pt idx="35">
                  <c:v>19.53</c:v>
                </c:pt>
                <c:pt idx="36">
                  <c:v>19.649999999999999</c:v>
                </c:pt>
                <c:pt idx="37">
                  <c:v>19.77</c:v>
                </c:pt>
                <c:pt idx="38">
                  <c:v>19.88</c:v>
                </c:pt>
                <c:pt idx="39">
                  <c:v>20</c:v>
                </c:pt>
                <c:pt idx="40">
                  <c:v>20.110000000000028</c:v>
                </c:pt>
                <c:pt idx="41">
                  <c:v>20.21</c:v>
                </c:pt>
                <c:pt idx="42">
                  <c:v>20.309999999999999</c:v>
                </c:pt>
                <c:pt idx="43">
                  <c:v>20.399999999999999</c:v>
                </c:pt>
                <c:pt idx="44">
                  <c:v>20.5</c:v>
                </c:pt>
                <c:pt idx="45">
                  <c:v>20.58</c:v>
                </c:pt>
                <c:pt idx="46">
                  <c:v>20.650000000000027</c:v>
                </c:pt>
                <c:pt idx="47">
                  <c:v>20.72</c:v>
                </c:pt>
                <c:pt idx="48">
                  <c:v>20.779999999999987</c:v>
                </c:pt>
                <c:pt idx="49">
                  <c:v>20.84</c:v>
                </c:pt>
                <c:pt idx="50">
                  <c:v>20.89</c:v>
                </c:pt>
                <c:pt idx="51">
                  <c:v>20.939999999999987</c:v>
                </c:pt>
                <c:pt idx="52">
                  <c:v>20.979999999999986</c:v>
                </c:pt>
                <c:pt idx="53">
                  <c:v>21.03</c:v>
                </c:pt>
                <c:pt idx="54">
                  <c:v>21.07</c:v>
                </c:pt>
                <c:pt idx="55">
                  <c:v>21.1</c:v>
                </c:pt>
                <c:pt idx="56">
                  <c:v>21.12</c:v>
                </c:pt>
                <c:pt idx="57">
                  <c:v>21.14</c:v>
                </c:pt>
                <c:pt idx="58">
                  <c:v>21.16</c:v>
                </c:pt>
                <c:pt idx="59">
                  <c:v>21.17</c:v>
                </c:pt>
                <c:pt idx="60">
                  <c:v>21.19</c:v>
                </c:pt>
                <c:pt idx="61">
                  <c:v>21.2</c:v>
                </c:pt>
                <c:pt idx="62">
                  <c:v>21.21</c:v>
                </c:pt>
                <c:pt idx="63">
                  <c:v>21.21</c:v>
                </c:pt>
                <c:pt idx="64">
                  <c:v>21.22</c:v>
                </c:pt>
                <c:pt idx="65">
                  <c:v>21.22</c:v>
                </c:pt>
                <c:pt idx="66">
                  <c:v>21.22</c:v>
                </c:pt>
                <c:pt idx="67">
                  <c:v>21.24</c:v>
                </c:pt>
                <c:pt idx="68">
                  <c:v>21.24</c:v>
                </c:pt>
                <c:pt idx="69">
                  <c:v>21.24</c:v>
                </c:pt>
                <c:pt idx="70">
                  <c:v>21.24</c:v>
                </c:pt>
                <c:pt idx="71">
                  <c:v>21.25</c:v>
                </c:pt>
                <c:pt idx="72">
                  <c:v>21.25</c:v>
                </c:pt>
                <c:pt idx="73">
                  <c:v>21.25</c:v>
                </c:pt>
                <c:pt idx="74">
                  <c:v>21.25</c:v>
                </c:pt>
                <c:pt idx="75">
                  <c:v>21.25</c:v>
                </c:pt>
                <c:pt idx="76">
                  <c:v>21.25</c:v>
                </c:pt>
                <c:pt idx="77">
                  <c:v>21.25</c:v>
                </c:pt>
                <c:pt idx="78">
                  <c:v>21.25</c:v>
                </c:pt>
                <c:pt idx="79">
                  <c:v>21.25</c:v>
                </c:pt>
                <c:pt idx="80">
                  <c:v>21.25</c:v>
                </c:pt>
                <c:pt idx="81">
                  <c:v>21.25</c:v>
                </c:pt>
                <c:pt idx="82">
                  <c:v>21.25</c:v>
                </c:pt>
                <c:pt idx="83">
                  <c:v>21.25</c:v>
                </c:pt>
                <c:pt idx="84">
                  <c:v>21.25</c:v>
                </c:pt>
                <c:pt idx="85">
                  <c:v>21.25</c:v>
                </c:pt>
                <c:pt idx="86">
                  <c:v>21.25</c:v>
                </c:pt>
                <c:pt idx="87">
                  <c:v>21.25</c:v>
                </c:pt>
                <c:pt idx="88">
                  <c:v>21.259999999999987</c:v>
                </c:pt>
                <c:pt idx="89">
                  <c:v>21.25</c:v>
                </c:pt>
                <c:pt idx="90">
                  <c:v>21.25</c:v>
                </c:pt>
                <c:pt idx="91">
                  <c:v>21.25</c:v>
                </c:pt>
                <c:pt idx="92">
                  <c:v>21.25</c:v>
                </c:pt>
                <c:pt idx="93">
                  <c:v>21.25</c:v>
                </c:pt>
                <c:pt idx="94">
                  <c:v>21.25</c:v>
                </c:pt>
                <c:pt idx="95">
                  <c:v>21.25</c:v>
                </c:pt>
                <c:pt idx="96">
                  <c:v>21.25</c:v>
                </c:pt>
                <c:pt idx="97">
                  <c:v>21.25</c:v>
                </c:pt>
                <c:pt idx="98">
                  <c:v>21.25</c:v>
                </c:pt>
                <c:pt idx="99">
                  <c:v>21.25</c:v>
                </c:pt>
                <c:pt idx="100">
                  <c:v>21.259999999999987</c:v>
                </c:pt>
                <c:pt idx="101">
                  <c:v>21.259999999999987</c:v>
                </c:pt>
                <c:pt idx="102">
                  <c:v>21.259999999999987</c:v>
                </c:pt>
                <c:pt idx="103">
                  <c:v>21.259999999999987</c:v>
                </c:pt>
                <c:pt idx="104">
                  <c:v>21.27</c:v>
                </c:pt>
                <c:pt idx="105">
                  <c:v>21.27</c:v>
                </c:pt>
                <c:pt idx="106">
                  <c:v>21.27</c:v>
                </c:pt>
                <c:pt idx="107">
                  <c:v>21.27</c:v>
                </c:pt>
                <c:pt idx="108">
                  <c:v>21.27</c:v>
                </c:pt>
                <c:pt idx="109">
                  <c:v>21.27</c:v>
                </c:pt>
                <c:pt idx="110">
                  <c:v>21.27</c:v>
                </c:pt>
                <c:pt idx="111">
                  <c:v>21.27</c:v>
                </c:pt>
                <c:pt idx="112">
                  <c:v>21.27</c:v>
                </c:pt>
                <c:pt idx="113">
                  <c:v>21.27</c:v>
                </c:pt>
                <c:pt idx="114">
                  <c:v>21.27</c:v>
                </c:pt>
                <c:pt idx="115">
                  <c:v>21.259999999999987</c:v>
                </c:pt>
                <c:pt idx="116">
                  <c:v>21.27</c:v>
                </c:pt>
                <c:pt idx="117">
                  <c:v>21.27</c:v>
                </c:pt>
                <c:pt idx="118">
                  <c:v>21.27</c:v>
                </c:pt>
                <c:pt idx="119">
                  <c:v>21.279999999999987</c:v>
                </c:pt>
                <c:pt idx="120">
                  <c:v>21.279999999999987</c:v>
                </c:pt>
                <c:pt idx="121">
                  <c:v>21.279999999999987</c:v>
                </c:pt>
                <c:pt idx="122">
                  <c:v>21.279999999999987</c:v>
                </c:pt>
                <c:pt idx="123">
                  <c:v>21.27</c:v>
                </c:pt>
                <c:pt idx="124">
                  <c:v>21.279999999999987</c:v>
                </c:pt>
                <c:pt idx="125">
                  <c:v>21.279999999999987</c:v>
                </c:pt>
                <c:pt idx="126">
                  <c:v>21.279999999999987</c:v>
                </c:pt>
                <c:pt idx="127">
                  <c:v>21.279999999999987</c:v>
                </c:pt>
                <c:pt idx="128">
                  <c:v>21.279999999999987</c:v>
                </c:pt>
                <c:pt idx="129">
                  <c:v>21.279999999999987</c:v>
                </c:pt>
                <c:pt idx="130">
                  <c:v>21.279999999999987</c:v>
                </c:pt>
                <c:pt idx="131">
                  <c:v>21.27</c:v>
                </c:pt>
                <c:pt idx="132">
                  <c:v>21.279999999999987</c:v>
                </c:pt>
                <c:pt idx="133">
                  <c:v>21.279999999999987</c:v>
                </c:pt>
                <c:pt idx="134">
                  <c:v>21.27</c:v>
                </c:pt>
                <c:pt idx="135">
                  <c:v>21.27</c:v>
                </c:pt>
                <c:pt idx="136">
                  <c:v>21.27</c:v>
                </c:pt>
                <c:pt idx="137">
                  <c:v>21.27</c:v>
                </c:pt>
                <c:pt idx="138">
                  <c:v>21.27</c:v>
                </c:pt>
                <c:pt idx="139">
                  <c:v>21.259999999999987</c:v>
                </c:pt>
                <c:pt idx="140">
                  <c:v>21.27</c:v>
                </c:pt>
                <c:pt idx="141">
                  <c:v>21.27</c:v>
                </c:pt>
                <c:pt idx="142">
                  <c:v>21.27</c:v>
                </c:pt>
                <c:pt idx="143">
                  <c:v>21.27</c:v>
                </c:pt>
                <c:pt idx="144">
                  <c:v>21.27</c:v>
                </c:pt>
                <c:pt idx="145">
                  <c:v>21.259999999999987</c:v>
                </c:pt>
                <c:pt idx="146">
                  <c:v>21.27</c:v>
                </c:pt>
                <c:pt idx="147">
                  <c:v>21.27</c:v>
                </c:pt>
                <c:pt idx="148">
                  <c:v>21.27</c:v>
                </c:pt>
                <c:pt idx="149">
                  <c:v>21.279999999999987</c:v>
                </c:pt>
                <c:pt idx="150">
                  <c:v>21.279999999999987</c:v>
                </c:pt>
                <c:pt idx="151">
                  <c:v>21.279999999999987</c:v>
                </c:pt>
                <c:pt idx="152">
                  <c:v>21.279999999999987</c:v>
                </c:pt>
                <c:pt idx="153">
                  <c:v>21.279999999999987</c:v>
                </c:pt>
                <c:pt idx="154">
                  <c:v>21.279999999999987</c:v>
                </c:pt>
                <c:pt idx="155">
                  <c:v>21.279999999999987</c:v>
                </c:pt>
                <c:pt idx="156">
                  <c:v>21.279999999999987</c:v>
                </c:pt>
                <c:pt idx="157">
                  <c:v>21.279999999999987</c:v>
                </c:pt>
                <c:pt idx="158">
                  <c:v>21.279999999999987</c:v>
                </c:pt>
                <c:pt idx="159">
                  <c:v>21.279999999999987</c:v>
                </c:pt>
                <c:pt idx="160">
                  <c:v>21.279999999999987</c:v>
                </c:pt>
                <c:pt idx="161">
                  <c:v>21.279999999999987</c:v>
                </c:pt>
                <c:pt idx="162">
                  <c:v>21.279999999999987</c:v>
                </c:pt>
                <c:pt idx="163">
                  <c:v>21.279999999999987</c:v>
                </c:pt>
                <c:pt idx="164">
                  <c:v>21.279999999999987</c:v>
                </c:pt>
                <c:pt idx="165">
                  <c:v>21.29</c:v>
                </c:pt>
                <c:pt idx="166">
                  <c:v>21.29</c:v>
                </c:pt>
                <c:pt idx="167">
                  <c:v>21.279999999999987</c:v>
                </c:pt>
                <c:pt idx="168">
                  <c:v>21.279999999999987</c:v>
                </c:pt>
                <c:pt idx="169">
                  <c:v>21.279999999999987</c:v>
                </c:pt>
                <c:pt idx="170">
                  <c:v>21.279999999999987</c:v>
                </c:pt>
                <c:pt idx="171">
                  <c:v>21.29</c:v>
                </c:pt>
                <c:pt idx="172">
                  <c:v>21.29</c:v>
                </c:pt>
                <c:pt idx="173">
                  <c:v>21.29</c:v>
                </c:pt>
                <c:pt idx="174">
                  <c:v>21.29</c:v>
                </c:pt>
                <c:pt idx="175">
                  <c:v>21.29</c:v>
                </c:pt>
                <c:pt idx="176">
                  <c:v>21.29</c:v>
                </c:pt>
                <c:pt idx="177">
                  <c:v>21.29</c:v>
                </c:pt>
                <c:pt idx="178">
                  <c:v>21.29</c:v>
                </c:pt>
                <c:pt idx="179">
                  <c:v>21.29</c:v>
                </c:pt>
                <c:pt idx="180">
                  <c:v>21.29</c:v>
                </c:pt>
                <c:pt idx="181">
                  <c:v>21.29</c:v>
                </c:pt>
                <c:pt idx="182">
                  <c:v>21.29</c:v>
                </c:pt>
                <c:pt idx="183">
                  <c:v>21.29</c:v>
                </c:pt>
                <c:pt idx="184">
                  <c:v>21.29</c:v>
                </c:pt>
                <c:pt idx="185">
                  <c:v>21.29</c:v>
                </c:pt>
                <c:pt idx="186">
                  <c:v>21.29</c:v>
                </c:pt>
                <c:pt idx="187">
                  <c:v>21.29</c:v>
                </c:pt>
                <c:pt idx="188">
                  <c:v>21.279999999999987</c:v>
                </c:pt>
                <c:pt idx="189">
                  <c:v>21.3</c:v>
                </c:pt>
                <c:pt idx="190">
                  <c:v>21.279999999999987</c:v>
                </c:pt>
                <c:pt idx="191">
                  <c:v>21.279999999999987</c:v>
                </c:pt>
                <c:pt idx="192">
                  <c:v>21.3</c:v>
                </c:pt>
                <c:pt idx="193">
                  <c:v>21.3</c:v>
                </c:pt>
                <c:pt idx="194">
                  <c:v>21.29</c:v>
                </c:pt>
                <c:pt idx="195">
                  <c:v>21.3</c:v>
                </c:pt>
                <c:pt idx="196">
                  <c:v>21.279999999999987</c:v>
                </c:pt>
                <c:pt idx="197">
                  <c:v>21.279999999999987</c:v>
                </c:pt>
                <c:pt idx="198">
                  <c:v>21.279999999999987</c:v>
                </c:pt>
                <c:pt idx="199">
                  <c:v>21.279999999999987</c:v>
                </c:pt>
                <c:pt idx="200">
                  <c:v>21.279999999999987</c:v>
                </c:pt>
                <c:pt idx="201">
                  <c:v>21.279999999999987</c:v>
                </c:pt>
                <c:pt idx="202">
                  <c:v>21.279999999999987</c:v>
                </c:pt>
                <c:pt idx="203">
                  <c:v>21.259999999999987</c:v>
                </c:pt>
                <c:pt idx="204">
                  <c:v>21.27</c:v>
                </c:pt>
                <c:pt idx="205">
                  <c:v>21.27</c:v>
                </c:pt>
                <c:pt idx="206">
                  <c:v>21.259999999999987</c:v>
                </c:pt>
                <c:pt idx="207">
                  <c:v>21.259999999999987</c:v>
                </c:pt>
                <c:pt idx="208">
                  <c:v>21.259999999999987</c:v>
                </c:pt>
                <c:pt idx="209">
                  <c:v>21.259999999999987</c:v>
                </c:pt>
                <c:pt idx="210">
                  <c:v>21.259999999999987</c:v>
                </c:pt>
                <c:pt idx="211">
                  <c:v>21.259999999999987</c:v>
                </c:pt>
                <c:pt idx="212">
                  <c:v>21.25</c:v>
                </c:pt>
                <c:pt idx="213">
                  <c:v>21.25</c:v>
                </c:pt>
                <c:pt idx="214">
                  <c:v>21.25</c:v>
                </c:pt>
                <c:pt idx="215">
                  <c:v>21.25</c:v>
                </c:pt>
                <c:pt idx="216">
                  <c:v>21.25</c:v>
                </c:pt>
                <c:pt idx="217">
                  <c:v>21.24</c:v>
                </c:pt>
                <c:pt idx="218">
                  <c:v>21.24</c:v>
                </c:pt>
                <c:pt idx="219">
                  <c:v>21.23</c:v>
                </c:pt>
                <c:pt idx="220">
                  <c:v>21.24</c:v>
                </c:pt>
                <c:pt idx="221">
                  <c:v>21.23</c:v>
                </c:pt>
                <c:pt idx="222">
                  <c:v>21.24</c:v>
                </c:pt>
                <c:pt idx="223">
                  <c:v>21.23</c:v>
                </c:pt>
                <c:pt idx="224">
                  <c:v>21.23</c:v>
                </c:pt>
                <c:pt idx="225">
                  <c:v>21.24</c:v>
                </c:pt>
                <c:pt idx="226">
                  <c:v>21.23</c:v>
                </c:pt>
                <c:pt idx="227">
                  <c:v>21.23</c:v>
                </c:pt>
                <c:pt idx="228">
                  <c:v>21.23</c:v>
                </c:pt>
                <c:pt idx="229">
                  <c:v>21.25</c:v>
                </c:pt>
                <c:pt idx="230">
                  <c:v>21.23</c:v>
                </c:pt>
                <c:pt idx="231">
                  <c:v>21.23</c:v>
                </c:pt>
                <c:pt idx="232">
                  <c:v>21.23</c:v>
                </c:pt>
                <c:pt idx="233">
                  <c:v>21.23</c:v>
                </c:pt>
                <c:pt idx="234">
                  <c:v>21.23</c:v>
                </c:pt>
                <c:pt idx="235">
                  <c:v>21.24</c:v>
                </c:pt>
                <c:pt idx="236">
                  <c:v>21.23</c:v>
                </c:pt>
                <c:pt idx="237">
                  <c:v>21.23</c:v>
                </c:pt>
                <c:pt idx="238">
                  <c:v>21.23</c:v>
                </c:pt>
                <c:pt idx="239">
                  <c:v>21.23</c:v>
                </c:pt>
                <c:pt idx="240">
                  <c:v>21.23</c:v>
                </c:pt>
                <c:pt idx="241">
                  <c:v>21.23</c:v>
                </c:pt>
                <c:pt idx="242">
                  <c:v>21.23</c:v>
                </c:pt>
                <c:pt idx="243">
                  <c:v>21.22</c:v>
                </c:pt>
                <c:pt idx="244">
                  <c:v>21.22</c:v>
                </c:pt>
                <c:pt idx="245">
                  <c:v>21.22</c:v>
                </c:pt>
                <c:pt idx="246">
                  <c:v>21.22</c:v>
                </c:pt>
                <c:pt idx="247">
                  <c:v>21.22</c:v>
                </c:pt>
                <c:pt idx="248">
                  <c:v>21.22</c:v>
                </c:pt>
                <c:pt idx="249">
                  <c:v>21.22</c:v>
                </c:pt>
                <c:pt idx="250">
                  <c:v>21.21</c:v>
                </c:pt>
                <c:pt idx="251">
                  <c:v>21.21</c:v>
                </c:pt>
                <c:pt idx="252">
                  <c:v>21.21</c:v>
                </c:pt>
                <c:pt idx="253">
                  <c:v>21.21</c:v>
                </c:pt>
                <c:pt idx="254">
                  <c:v>21.21</c:v>
                </c:pt>
                <c:pt idx="255">
                  <c:v>21.21</c:v>
                </c:pt>
                <c:pt idx="256">
                  <c:v>21.21</c:v>
                </c:pt>
                <c:pt idx="257">
                  <c:v>21.2</c:v>
                </c:pt>
                <c:pt idx="258">
                  <c:v>21.2</c:v>
                </c:pt>
                <c:pt idx="259">
                  <c:v>21.2</c:v>
                </c:pt>
                <c:pt idx="260">
                  <c:v>21.2</c:v>
                </c:pt>
                <c:pt idx="261">
                  <c:v>21.2</c:v>
                </c:pt>
                <c:pt idx="262">
                  <c:v>21.2</c:v>
                </c:pt>
                <c:pt idx="263">
                  <c:v>21.21</c:v>
                </c:pt>
                <c:pt idx="264">
                  <c:v>21.21</c:v>
                </c:pt>
                <c:pt idx="265">
                  <c:v>21.21</c:v>
                </c:pt>
                <c:pt idx="266">
                  <c:v>21.2</c:v>
                </c:pt>
                <c:pt idx="267">
                  <c:v>21.2</c:v>
                </c:pt>
                <c:pt idx="268">
                  <c:v>21.2</c:v>
                </c:pt>
                <c:pt idx="269">
                  <c:v>21.2</c:v>
                </c:pt>
                <c:pt idx="270">
                  <c:v>21.2</c:v>
                </c:pt>
                <c:pt idx="271">
                  <c:v>21.19</c:v>
                </c:pt>
                <c:pt idx="272">
                  <c:v>21.19</c:v>
                </c:pt>
                <c:pt idx="273">
                  <c:v>21.19</c:v>
                </c:pt>
                <c:pt idx="274">
                  <c:v>21.19</c:v>
                </c:pt>
                <c:pt idx="275">
                  <c:v>21.19</c:v>
                </c:pt>
                <c:pt idx="276">
                  <c:v>21.19</c:v>
                </c:pt>
                <c:pt idx="277">
                  <c:v>21.19</c:v>
                </c:pt>
                <c:pt idx="278">
                  <c:v>21.18</c:v>
                </c:pt>
                <c:pt idx="279">
                  <c:v>21.18</c:v>
                </c:pt>
                <c:pt idx="280">
                  <c:v>21.18</c:v>
                </c:pt>
                <c:pt idx="281">
                  <c:v>21.18</c:v>
                </c:pt>
                <c:pt idx="282">
                  <c:v>21.18</c:v>
                </c:pt>
                <c:pt idx="283">
                  <c:v>21.18</c:v>
                </c:pt>
                <c:pt idx="284">
                  <c:v>21.18</c:v>
                </c:pt>
                <c:pt idx="285">
                  <c:v>21.18</c:v>
                </c:pt>
                <c:pt idx="286">
                  <c:v>21.17</c:v>
                </c:pt>
                <c:pt idx="287">
                  <c:v>21.17</c:v>
                </c:pt>
                <c:pt idx="288">
                  <c:v>21.17</c:v>
                </c:pt>
                <c:pt idx="289">
                  <c:v>21.17</c:v>
                </c:pt>
                <c:pt idx="290">
                  <c:v>21.17</c:v>
                </c:pt>
                <c:pt idx="291">
                  <c:v>21.17</c:v>
                </c:pt>
                <c:pt idx="292">
                  <c:v>21.16</c:v>
                </c:pt>
                <c:pt idx="293">
                  <c:v>21.16</c:v>
                </c:pt>
                <c:pt idx="294">
                  <c:v>21.16</c:v>
                </c:pt>
                <c:pt idx="295">
                  <c:v>21.150000000000027</c:v>
                </c:pt>
                <c:pt idx="296">
                  <c:v>21.150000000000027</c:v>
                </c:pt>
                <c:pt idx="297">
                  <c:v>21.150000000000027</c:v>
                </c:pt>
                <c:pt idx="298">
                  <c:v>21.14</c:v>
                </c:pt>
                <c:pt idx="299">
                  <c:v>21.130000000000027</c:v>
                </c:pt>
                <c:pt idx="300">
                  <c:v>21.130000000000027</c:v>
                </c:pt>
                <c:pt idx="301">
                  <c:v>21.12</c:v>
                </c:pt>
                <c:pt idx="302">
                  <c:v>21.110000000000028</c:v>
                </c:pt>
                <c:pt idx="303">
                  <c:v>21.110000000000028</c:v>
                </c:pt>
                <c:pt idx="304">
                  <c:v>21.09</c:v>
                </c:pt>
                <c:pt idx="305">
                  <c:v>21.09</c:v>
                </c:pt>
                <c:pt idx="306">
                  <c:v>21.07</c:v>
                </c:pt>
                <c:pt idx="307">
                  <c:v>21.06</c:v>
                </c:pt>
                <c:pt idx="308">
                  <c:v>21.05</c:v>
                </c:pt>
                <c:pt idx="309">
                  <c:v>21.04</c:v>
                </c:pt>
                <c:pt idx="310">
                  <c:v>21.03</c:v>
                </c:pt>
                <c:pt idx="311">
                  <c:v>21.02</c:v>
                </c:pt>
                <c:pt idx="312">
                  <c:v>21</c:v>
                </c:pt>
                <c:pt idx="313">
                  <c:v>20.979999999999986</c:v>
                </c:pt>
                <c:pt idx="314">
                  <c:v>20.979999999999986</c:v>
                </c:pt>
                <c:pt idx="315">
                  <c:v>20.959999999999987</c:v>
                </c:pt>
                <c:pt idx="316">
                  <c:v>20.95</c:v>
                </c:pt>
                <c:pt idx="317">
                  <c:v>20.939999999999987</c:v>
                </c:pt>
                <c:pt idx="318">
                  <c:v>20.93</c:v>
                </c:pt>
                <c:pt idx="319">
                  <c:v>20.91</c:v>
                </c:pt>
                <c:pt idx="320">
                  <c:v>20.9</c:v>
                </c:pt>
                <c:pt idx="321">
                  <c:v>20.89</c:v>
                </c:pt>
                <c:pt idx="322">
                  <c:v>20.88</c:v>
                </c:pt>
                <c:pt idx="323">
                  <c:v>20.87</c:v>
                </c:pt>
                <c:pt idx="324">
                  <c:v>20.86</c:v>
                </c:pt>
                <c:pt idx="325">
                  <c:v>20.84</c:v>
                </c:pt>
                <c:pt idx="326">
                  <c:v>20.830000000000005</c:v>
                </c:pt>
                <c:pt idx="327">
                  <c:v>20.82</c:v>
                </c:pt>
                <c:pt idx="328">
                  <c:v>20.82</c:v>
                </c:pt>
                <c:pt idx="329">
                  <c:v>20.8</c:v>
                </c:pt>
                <c:pt idx="330">
                  <c:v>20.779999999999987</c:v>
                </c:pt>
                <c:pt idx="331">
                  <c:v>20.77</c:v>
                </c:pt>
                <c:pt idx="332">
                  <c:v>20.77</c:v>
                </c:pt>
                <c:pt idx="333">
                  <c:v>20.759999999999987</c:v>
                </c:pt>
                <c:pt idx="334">
                  <c:v>20.74</c:v>
                </c:pt>
                <c:pt idx="335">
                  <c:v>20.74</c:v>
                </c:pt>
                <c:pt idx="336">
                  <c:v>20.73</c:v>
                </c:pt>
                <c:pt idx="337">
                  <c:v>20.72</c:v>
                </c:pt>
                <c:pt idx="338">
                  <c:v>20.71</c:v>
                </c:pt>
                <c:pt idx="339">
                  <c:v>20.7</c:v>
                </c:pt>
                <c:pt idx="340">
                  <c:v>20.69</c:v>
                </c:pt>
                <c:pt idx="341">
                  <c:v>20.68</c:v>
                </c:pt>
                <c:pt idx="342">
                  <c:v>20.68</c:v>
                </c:pt>
                <c:pt idx="343">
                  <c:v>20.67</c:v>
                </c:pt>
                <c:pt idx="344">
                  <c:v>20.66</c:v>
                </c:pt>
                <c:pt idx="345">
                  <c:v>20.650000000000027</c:v>
                </c:pt>
                <c:pt idx="346">
                  <c:v>20.64</c:v>
                </c:pt>
                <c:pt idx="347">
                  <c:v>20.64</c:v>
                </c:pt>
                <c:pt idx="348">
                  <c:v>20.62</c:v>
                </c:pt>
                <c:pt idx="349">
                  <c:v>20.62</c:v>
                </c:pt>
                <c:pt idx="350">
                  <c:v>20.6</c:v>
                </c:pt>
                <c:pt idx="351">
                  <c:v>20.6</c:v>
                </c:pt>
                <c:pt idx="352">
                  <c:v>20.6</c:v>
                </c:pt>
                <c:pt idx="353">
                  <c:v>20.59</c:v>
                </c:pt>
                <c:pt idx="354">
                  <c:v>20.58</c:v>
                </c:pt>
                <c:pt idx="355">
                  <c:v>20.57</c:v>
                </c:pt>
                <c:pt idx="356">
                  <c:v>20.57</c:v>
                </c:pt>
                <c:pt idx="357">
                  <c:v>20.56</c:v>
                </c:pt>
                <c:pt idx="358">
                  <c:v>20.56</c:v>
                </c:pt>
                <c:pt idx="359">
                  <c:v>20.55</c:v>
                </c:pt>
                <c:pt idx="360">
                  <c:v>20.54</c:v>
                </c:pt>
                <c:pt idx="361">
                  <c:v>20.54</c:v>
                </c:pt>
                <c:pt idx="362">
                  <c:v>20.53</c:v>
                </c:pt>
                <c:pt idx="363">
                  <c:v>20.52</c:v>
                </c:pt>
                <c:pt idx="364">
                  <c:v>20.52</c:v>
                </c:pt>
                <c:pt idx="365">
                  <c:v>20.52</c:v>
                </c:pt>
                <c:pt idx="366">
                  <c:v>20.51</c:v>
                </c:pt>
                <c:pt idx="367">
                  <c:v>20.5</c:v>
                </c:pt>
                <c:pt idx="368">
                  <c:v>20.5</c:v>
                </c:pt>
                <c:pt idx="369">
                  <c:v>20.49</c:v>
                </c:pt>
                <c:pt idx="370">
                  <c:v>20.49</c:v>
                </c:pt>
                <c:pt idx="371">
                  <c:v>20.479999999999986</c:v>
                </c:pt>
                <c:pt idx="372">
                  <c:v>20.47</c:v>
                </c:pt>
                <c:pt idx="373">
                  <c:v>20.47</c:v>
                </c:pt>
                <c:pt idx="374">
                  <c:v>20.459999999999987</c:v>
                </c:pt>
                <c:pt idx="375">
                  <c:v>20.459999999999987</c:v>
                </c:pt>
                <c:pt idx="376">
                  <c:v>20.45</c:v>
                </c:pt>
                <c:pt idx="377">
                  <c:v>20.45</c:v>
                </c:pt>
                <c:pt idx="378">
                  <c:v>20.439999999999987</c:v>
                </c:pt>
                <c:pt idx="379">
                  <c:v>20.439999999999987</c:v>
                </c:pt>
                <c:pt idx="380">
                  <c:v>20.43</c:v>
                </c:pt>
                <c:pt idx="381">
                  <c:v>20.43</c:v>
                </c:pt>
                <c:pt idx="382">
                  <c:v>20.420000000000002</c:v>
                </c:pt>
                <c:pt idx="383">
                  <c:v>20.41</c:v>
                </c:pt>
                <c:pt idx="384">
                  <c:v>20.41</c:v>
                </c:pt>
                <c:pt idx="385">
                  <c:v>20.41</c:v>
                </c:pt>
                <c:pt idx="386">
                  <c:v>20.41</c:v>
                </c:pt>
                <c:pt idx="387">
                  <c:v>20.41</c:v>
                </c:pt>
                <c:pt idx="388">
                  <c:v>20.41</c:v>
                </c:pt>
                <c:pt idx="389">
                  <c:v>20.41</c:v>
                </c:pt>
                <c:pt idx="390">
                  <c:v>20.41</c:v>
                </c:pt>
                <c:pt idx="391">
                  <c:v>20.399999999999999</c:v>
                </c:pt>
                <c:pt idx="392">
                  <c:v>20.399999999999999</c:v>
                </c:pt>
                <c:pt idx="393">
                  <c:v>20.399999999999999</c:v>
                </c:pt>
                <c:pt idx="394">
                  <c:v>20.39</c:v>
                </c:pt>
                <c:pt idx="395">
                  <c:v>20.38</c:v>
                </c:pt>
                <c:pt idx="396">
                  <c:v>20.39</c:v>
                </c:pt>
                <c:pt idx="397">
                  <c:v>20.38</c:v>
                </c:pt>
                <c:pt idx="398">
                  <c:v>20.37</c:v>
                </c:pt>
                <c:pt idx="399">
                  <c:v>20.38</c:v>
                </c:pt>
                <c:pt idx="400">
                  <c:v>20.38</c:v>
                </c:pt>
                <c:pt idx="401">
                  <c:v>20.37</c:v>
                </c:pt>
                <c:pt idx="402">
                  <c:v>20.36</c:v>
                </c:pt>
                <c:pt idx="403">
                  <c:v>20.37</c:v>
                </c:pt>
                <c:pt idx="404">
                  <c:v>20.36</c:v>
                </c:pt>
                <c:pt idx="405">
                  <c:v>20.36</c:v>
                </c:pt>
                <c:pt idx="406">
                  <c:v>20.350000000000001</c:v>
                </c:pt>
                <c:pt idx="407">
                  <c:v>20.350000000000001</c:v>
                </c:pt>
                <c:pt idx="408">
                  <c:v>20.350000000000001</c:v>
                </c:pt>
                <c:pt idx="409">
                  <c:v>20.34</c:v>
                </c:pt>
                <c:pt idx="410">
                  <c:v>20.34</c:v>
                </c:pt>
                <c:pt idx="411">
                  <c:v>20.32</c:v>
                </c:pt>
                <c:pt idx="412">
                  <c:v>20.32</c:v>
                </c:pt>
                <c:pt idx="413">
                  <c:v>20.329999999999988</c:v>
                </c:pt>
                <c:pt idx="414">
                  <c:v>20.329999999999988</c:v>
                </c:pt>
                <c:pt idx="415">
                  <c:v>20.329999999999988</c:v>
                </c:pt>
                <c:pt idx="416">
                  <c:v>20.309999999999999</c:v>
                </c:pt>
                <c:pt idx="417">
                  <c:v>20.309999999999999</c:v>
                </c:pt>
                <c:pt idx="418">
                  <c:v>20.309999999999999</c:v>
                </c:pt>
                <c:pt idx="419">
                  <c:v>20.29</c:v>
                </c:pt>
                <c:pt idx="420">
                  <c:v>20.279999999999987</c:v>
                </c:pt>
                <c:pt idx="421">
                  <c:v>20.27</c:v>
                </c:pt>
                <c:pt idx="422">
                  <c:v>20.260000000000002</c:v>
                </c:pt>
                <c:pt idx="423">
                  <c:v>20.25</c:v>
                </c:pt>
                <c:pt idx="424">
                  <c:v>20.25</c:v>
                </c:pt>
                <c:pt idx="425">
                  <c:v>20.25</c:v>
                </c:pt>
                <c:pt idx="426">
                  <c:v>20.27</c:v>
                </c:pt>
                <c:pt idx="427">
                  <c:v>20.27</c:v>
                </c:pt>
                <c:pt idx="428">
                  <c:v>20.25</c:v>
                </c:pt>
                <c:pt idx="429">
                  <c:v>20.25</c:v>
                </c:pt>
                <c:pt idx="430">
                  <c:v>20.23</c:v>
                </c:pt>
                <c:pt idx="431">
                  <c:v>20.23</c:v>
                </c:pt>
                <c:pt idx="432">
                  <c:v>20.25</c:v>
                </c:pt>
                <c:pt idx="433">
                  <c:v>20.25</c:v>
                </c:pt>
                <c:pt idx="434">
                  <c:v>20.25</c:v>
                </c:pt>
                <c:pt idx="435">
                  <c:v>20.25</c:v>
                </c:pt>
                <c:pt idx="436">
                  <c:v>20.25</c:v>
                </c:pt>
                <c:pt idx="437">
                  <c:v>20.25</c:v>
                </c:pt>
                <c:pt idx="438">
                  <c:v>20.23</c:v>
                </c:pt>
                <c:pt idx="439">
                  <c:v>20.22</c:v>
                </c:pt>
                <c:pt idx="440">
                  <c:v>20.21</c:v>
                </c:pt>
                <c:pt idx="441">
                  <c:v>20.190000000000001</c:v>
                </c:pt>
                <c:pt idx="442">
                  <c:v>20.190000000000001</c:v>
                </c:pt>
                <c:pt idx="443">
                  <c:v>20.18</c:v>
                </c:pt>
                <c:pt idx="444">
                  <c:v>20.18</c:v>
                </c:pt>
                <c:pt idx="445">
                  <c:v>20.18</c:v>
                </c:pt>
                <c:pt idx="446">
                  <c:v>20.18</c:v>
                </c:pt>
                <c:pt idx="447">
                  <c:v>20.170000000000005</c:v>
                </c:pt>
                <c:pt idx="448">
                  <c:v>20.170000000000005</c:v>
                </c:pt>
                <c:pt idx="449">
                  <c:v>20.170000000000005</c:v>
                </c:pt>
                <c:pt idx="450">
                  <c:v>20.16</c:v>
                </c:pt>
                <c:pt idx="451">
                  <c:v>20.16</c:v>
                </c:pt>
                <c:pt idx="452">
                  <c:v>20.149999999999999</c:v>
                </c:pt>
                <c:pt idx="453">
                  <c:v>20.149999999999999</c:v>
                </c:pt>
                <c:pt idx="454">
                  <c:v>20.149999999999999</c:v>
                </c:pt>
                <c:pt idx="455">
                  <c:v>20.149999999999999</c:v>
                </c:pt>
                <c:pt idx="456">
                  <c:v>20.14</c:v>
                </c:pt>
                <c:pt idx="457">
                  <c:v>20.130000000000027</c:v>
                </c:pt>
                <c:pt idx="458">
                  <c:v>20.130000000000027</c:v>
                </c:pt>
                <c:pt idx="459">
                  <c:v>20.12</c:v>
                </c:pt>
                <c:pt idx="460">
                  <c:v>20.110000000000028</c:v>
                </c:pt>
                <c:pt idx="461">
                  <c:v>20.110000000000028</c:v>
                </c:pt>
                <c:pt idx="462">
                  <c:v>20.100000000000001</c:v>
                </c:pt>
                <c:pt idx="463">
                  <c:v>20.09</c:v>
                </c:pt>
                <c:pt idx="464">
                  <c:v>20.079999999999988</c:v>
                </c:pt>
                <c:pt idx="465">
                  <c:v>20.079999999999988</c:v>
                </c:pt>
                <c:pt idx="466">
                  <c:v>20.059999999999999</c:v>
                </c:pt>
                <c:pt idx="467">
                  <c:v>20.05</c:v>
                </c:pt>
                <c:pt idx="468">
                  <c:v>20.03</c:v>
                </c:pt>
                <c:pt idx="469">
                  <c:v>20.010000000000005</c:v>
                </c:pt>
                <c:pt idx="470">
                  <c:v>19.989999999999963</c:v>
                </c:pt>
                <c:pt idx="471">
                  <c:v>19.97</c:v>
                </c:pt>
                <c:pt idx="472">
                  <c:v>19.939999999999987</c:v>
                </c:pt>
                <c:pt idx="473">
                  <c:v>19.899999999999999</c:v>
                </c:pt>
                <c:pt idx="474">
                  <c:v>19.88</c:v>
                </c:pt>
                <c:pt idx="475">
                  <c:v>19.829999999999988</c:v>
                </c:pt>
                <c:pt idx="476">
                  <c:v>19.8</c:v>
                </c:pt>
                <c:pt idx="477">
                  <c:v>19.75</c:v>
                </c:pt>
                <c:pt idx="478">
                  <c:v>19.71</c:v>
                </c:pt>
                <c:pt idx="479">
                  <c:v>19.66</c:v>
                </c:pt>
                <c:pt idx="480">
                  <c:v>19.600000000000001</c:v>
                </c:pt>
                <c:pt idx="481">
                  <c:v>19.54</c:v>
                </c:pt>
                <c:pt idx="482">
                  <c:v>19.479999999999986</c:v>
                </c:pt>
                <c:pt idx="483">
                  <c:v>19.399999999999999</c:v>
                </c:pt>
                <c:pt idx="484">
                  <c:v>19.329999999999988</c:v>
                </c:pt>
                <c:pt idx="485">
                  <c:v>19.25</c:v>
                </c:pt>
                <c:pt idx="486">
                  <c:v>19.16</c:v>
                </c:pt>
                <c:pt idx="487">
                  <c:v>19.07</c:v>
                </c:pt>
                <c:pt idx="488">
                  <c:v>18.97</c:v>
                </c:pt>
                <c:pt idx="489">
                  <c:v>18.87</c:v>
                </c:pt>
                <c:pt idx="490">
                  <c:v>18.760000000000002</c:v>
                </c:pt>
                <c:pt idx="491">
                  <c:v>18.649999999999999</c:v>
                </c:pt>
                <c:pt idx="492">
                  <c:v>18.53</c:v>
                </c:pt>
                <c:pt idx="493">
                  <c:v>18.420000000000002</c:v>
                </c:pt>
                <c:pt idx="494">
                  <c:v>18.29</c:v>
                </c:pt>
                <c:pt idx="495">
                  <c:v>18.16</c:v>
                </c:pt>
                <c:pt idx="496">
                  <c:v>18.03</c:v>
                </c:pt>
                <c:pt idx="497">
                  <c:v>17.89</c:v>
                </c:pt>
                <c:pt idx="498">
                  <c:v>17.760000000000002</c:v>
                </c:pt>
                <c:pt idx="499">
                  <c:v>17.62</c:v>
                </c:pt>
                <c:pt idx="500">
                  <c:v>17.479999999999986</c:v>
                </c:pt>
                <c:pt idx="501">
                  <c:v>17.329999999999988</c:v>
                </c:pt>
                <c:pt idx="502">
                  <c:v>17.18</c:v>
                </c:pt>
                <c:pt idx="503">
                  <c:v>17.03</c:v>
                </c:pt>
                <c:pt idx="504">
                  <c:v>16.88</c:v>
                </c:pt>
                <c:pt idx="505">
                  <c:v>16.73</c:v>
                </c:pt>
                <c:pt idx="506">
                  <c:v>16.559999999999999</c:v>
                </c:pt>
                <c:pt idx="507">
                  <c:v>16.399999999999999</c:v>
                </c:pt>
                <c:pt idx="508">
                  <c:v>16.23</c:v>
                </c:pt>
                <c:pt idx="509">
                  <c:v>16.05</c:v>
                </c:pt>
                <c:pt idx="510">
                  <c:v>15.870000000000006</c:v>
                </c:pt>
                <c:pt idx="511">
                  <c:v>15.68</c:v>
                </c:pt>
                <c:pt idx="512">
                  <c:v>15.48</c:v>
                </c:pt>
                <c:pt idx="513">
                  <c:v>15.28</c:v>
                </c:pt>
                <c:pt idx="514">
                  <c:v>15.07</c:v>
                </c:pt>
                <c:pt idx="515">
                  <c:v>14.84</c:v>
                </c:pt>
                <c:pt idx="516">
                  <c:v>14.63</c:v>
                </c:pt>
                <c:pt idx="517">
                  <c:v>14.4</c:v>
                </c:pt>
                <c:pt idx="518">
                  <c:v>14.15</c:v>
                </c:pt>
                <c:pt idx="519">
                  <c:v>13.91</c:v>
                </c:pt>
                <c:pt idx="520">
                  <c:v>13.66</c:v>
                </c:pt>
                <c:pt idx="521">
                  <c:v>13.42</c:v>
                </c:pt>
                <c:pt idx="522">
                  <c:v>13.17</c:v>
                </c:pt>
                <c:pt idx="523">
                  <c:v>12.93</c:v>
                </c:pt>
                <c:pt idx="524">
                  <c:v>12.68</c:v>
                </c:pt>
                <c:pt idx="525">
                  <c:v>12.44</c:v>
                </c:pt>
                <c:pt idx="526">
                  <c:v>12.2</c:v>
                </c:pt>
                <c:pt idx="527">
                  <c:v>11.96</c:v>
                </c:pt>
                <c:pt idx="528">
                  <c:v>11.73</c:v>
                </c:pt>
                <c:pt idx="529">
                  <c:v>11.5</c:v>
                </c:pt>
                <c:pt idx="530">
                  <c:v>11.26</c:v>
                </c:pt>
                <c:pt idx="531">
                  <c:v>11.03</c:v>
                </c:pt>
                <c:pt idx="532">
                  <c:v>10.81</c:v>
                </c:pt>
                <c:pt idx="533">
                  <c:v>10.57</c:v>
                </c:pt>
                <c:pt idx="534">
                  <c:v>10.350000000000014</c:v>
                </c:pt>
                <c:pt idx="535">
                  <c:v>10.14</c:v>
                </c:pt>
                <c:pt idx="536">
                  <c:v>9.93</c:v>
                </c:pt>
                <c:pt idx="537">
                  <c:v>9.7100000000000009</c:v>
                </c:pt>
                <c:pt idx="538">
                  <c:v>9.51</c:v>
                </c:pt>
                <c:pt idx="539">
                  <c:v>9.32</c:v>
                </c:pt>
                <c:pt idx="540">
                  <c:v>9.120000000000001</c:v>
                </c:pt>
                <c:pt idx="541">
                  <c:v>8.92</c:v>
                </c:pt>
                <c:pt idx="542">
                  <c:v>8.74</c:v>
                </c:pt>
                <c:pt idx="543">
                  <c:v>8.57</c:v>
                </c:pt>
                <c:pt idx="544">
                  <c:v>8.39</c:v>
                </c:pt>
                <c:pt idx="545">
                  <c:v>8.23</c:v>
                </c:pt>
                <c:pt idx="546">
                  <c:v>8.07</c:v>
                </c:pt>
                <c:pt idx="547">
                  <c:v>7.92</c:v>
                </c:pt>
                <c:pt idx="548">
                  <c:v>7.7700000000000014</c:v>
                </c:pt>
                <c:pt idx="549">
                  <c:v>7.63</c:v>
                </c:pt>
                <c:pt idx="550">
                  <c:v>7.4700000000000024</c:v>
                </c:pt>
                <c:pt idx="551">
                  <c:v>7.34</c:v>
                </c:pt>
                <c:pt idx="552">
                  <c:v>7.2</c:v>
                </c:pt>
                <c:pt idx="553">
                  <c:v>7.08</c:v>
                </c:pt>
                <c:pt idx="554">
                  <c:v>6.95</c:v>
                </c:pt>
                <c:pt idx="555">
                  <c:v>6.83</c:v>
                </c:pt>
                <c:pt idx="556">
                  <c:v>6.72</c:v>
                </c:pt>
                <c:pt idx="557">
                  <c:v>6.6199999999999966</c:v>
                </c:pt>
                <c:pt idx="558">
                  <c:v>6.52</c:v>
                </c:pt>
              </c:numCache>
            </c:numRef>
          </c:yVal>
          <c:extLst xmlns:c16r2="http://schemas.microsoft.com/office/drawing/2015/06/chart">
            <c:ext xmlns:c16="http://schemas.microsoft.com/office/drawing/2014/chart" uri="{C3380CC4-5D6E-409C-BE32-E72D297353CC}">
              <c16:uniqueId val="{00000001-BAA2-4843-94D6-5021A9616667}"/>
            </c:ext>
          </c:extLst>
        </c:ser>
        <c:ser>
          <c:idx val="2"/>
          <c:order val="2"/>
          <c:tx>
            <c:v>27th May 2019</c:v>
          </c:tx>
          <c:spPr>
            <a:ln w="28575">
              <a:noFill/>
            </a:ln>
          </c:spPr>
          <c:marker>
            <c:symbol val="diamond"/>
            <c:size val="3"/>
          </c:marker>
          <c:xVal>
            <c:numRef>
              <c:f>Darth!$G$2838:$G$3376</c:f>
              <c:numCache>
                <c:formatCode>General</c:formatCode>
                <c:ptCount val="539"/>
                <c:pt idx="0">
                  <c:v>20</c:v>
                </c:pt>
                <c:pt idx="1">
                  <c:v>21</c:v>
                </c:pt>
                <c:pt idx="2">
                  <c:v>22</c:v>
                </c:pt>
                <c:pt idx="3">
                  <c:v>23</c:v>
                </c:pt>
                <c:pt idx="4">
                  <c:v>24</c:v>
                </c:pt>
                <c:pt idx="5">
                  <c:v>25</c:v>
                </c:pt>
                <c:pt idx="6">
                  <c:v>26</c:v>
                </c:pt>
                <c:pt idx="7">
                  <c:v>27</c:v>
                </c:pt>
                <c:pt idx="8">
                  <c:v>28</c:v>
                </c:pt>
                <c:pt idx="9">
                  <c:v>29</c:v>
                </c:pt>
                <c:pt idx="10">
                  <c:v>30</c:v>
                </c:pt>
                <c:pt idx="11">
                  <c:v>31</c:v>
                </c:pt>
                <c:pt idx="12">
                  <c:v>32</c:v>
                </c:pt>
                <c:pt idx="13">
                  <c:v>33</c:v>
                </c:pt>
                <c:pt idx="14">
                  <c:v>34</c:v>
                </c:pt>
                <c:pt idx="15">
                  <c:v>35</c:v>
                </c:pt>
                <c:pt idx="16">
                  <c:v>36</c:v>
                </c:pt>
                <c:pt idx="17">
                  <c:v>37</c:v>
                </c:pt>
                <c:pt idx="18">
                  <c:v>38</c:v>
                </c:pt>
                <c:pt idx="19">
                  <c:v>39</c:v>
                </c:pt>
                <c:pt idx="20">
                  <c:v>40</c:v>
                </c:pt>
                <c:pt idx="21">
                  <c:v>41</c:v>
                </c:pt>
                <c:pt idx="22">
                  <c:v>42</c:v>
                </c:pt>
                <c:pt idx="23">
                  <c:v>43</c:v>
                </c:pt>
                <c:pt idx="24">
                  <c:v>44</c:v>
                </c:pt>
                <c:pt idx="25">
                  <c:v>45</c:v>
                </c:pt>
                <c:pt idx="26">
                  <c:v>46</c:v>
                </c:pt>
                <c:pt idx="27">
                  <c:v>47</c:v>
                </c:pt>
                <c:pt idx="28">
                  <c:v>48</c:v>
                </c:pt>
                <c:pt idx="29">
                  <c:v>49</c:v>
                </c:pt>
                <c:pt idx="30">
                  <c:v>50</c:v>
                </c:pt>
                <c:pt idx="31">
                  <c:v>51</c:v>
                </c:pt>
                <c:pt idx="32">
                  <c:v>52</c:v>
                </c:pt>
                <c:pt idx="33">
                  <c:v>53</c:v>
                </c:pt>
                <c:pt idx="34">
                  <c:v>54</c:v>
                </c:pt>
                <c:pt idx="35">
                  <c:v>55</c:v>
                </c:pt>
                <c:pt idx="36">
                  <c:v>56</c:v>
                </c:pt>
                <c:pt idx="37">
                  <c:v>57</c:v>
                </c:pt>
                <c:pt idx="38">
                  <c:v>58</c:v>
                </c:pt>
                <c:pt idx="39">
                  <c:v>59</c:v>
                </c:pt>
                <c:pt idx="40">
                  <c:v>60</c:v>
                </c:pt>
                <c:pt idx="41">
                  <c:v>61</c:v>
                </c:pt>
                <c:pt idx="42">
                  <c:v>62</c:v>
                </c:pt>
                <c:pt idx="43">
                  <c:v>63</c:v>
                </c:pt>
                <c:pt idx="44">
                  <c:v>64</c:v>
                </c:pt>
                <c:pt idx="45">
                  <c:v>65</c:v>
                </c:pt>
                <c:pt idx="46">
                  <c:v>66</c:v>
                </c:pt>
                <c:pt idx="47">
                  <c:v>67</c:v>
                </c:pt>
                <c:pt idx="48">
                  <c:v>68</c:v>
                </c:pt>
                <c:pt idx="49">
                  <c:v>69</c:v>
                </c:pt>
                <c:pt idx="50">
                  <c:v>70</c:v>
                </c:pt>
                <c:pt idx="51">
                  <c:v>71</c:v>
                </c:pt>
                <c:pt idx="52">
                  <c:v>72</c:v>
                </c:pt>
                <c:pt idx="53">
                  <c:v>73</c:v>
                </c:pt>
                <c:pt idx="54">
                  <c:v>74</c:v>
                </c:pt>
                <c:pt idx="55">
                  <c:v>75</c:v>
                </c:pt>
                <c:pt idx="56">
                  <c:v>76</c:v>
                </c:pt>
                <c:pt idx="57">
                  <c:v>77</c:v>
                </c:pt>
                <c:pt idx="58">
                  <c:v>78</c:v>
                </c:pt>
                <c:pt idx="59">
                  <c:v>79</c:v>
                </c:pt>
                <c:pt idx="60">
                  <c:v>80</c:v>
                </c:pt>
                <c:pt idx="61">
                  <c:v>81</c:v>
                </c:pt>
                <c:pt idx="62">
                  <c:v>82</c:v>
                </c:pt>
                <c:pt idx="63">
                  <c:v>83</c:v>
                </c:pt>
                <c:pt idx="64">
                  <c:v>84</c:v>
                </c:pt>
                <c:pt idx="65">
                  <c:v>85</c:v>
                </c:pt>
                <c:pt idx="66">
                  <c:v>86</c:v>
                </c:pt>
                <c:pt idx="67">
                  <c:v>87</c:v>
                </c:pt>
                <c:pt idx="68">
                  <c:v>88</c:v>
                </c:pt>
                <c:pt idx="69">
                  <c:v>89</c:v>
                </c:pt>
                <c:pt idx="70">
                  <c:v>90</c:v>
                </c:pt>
                <c:pt idx="71">
                  <c:v>91</c:v>
                </c:pt>
                <c:pt idx="72">
                  <c:v>92</c:v>
                </c:pt>
                <c:pt idx="73">
                  <c:v>93</c:v>
                </c:pt>
                <c:pt idx="74">
                  <c:v>94</c:v>
                </c:pt>
                <c:pt idx="75">
                  <c:v>95</c:v>
                </c:pt>
                <c:pt idx="76">
                  <c:v>96</c:v>
                </c:pt>
                <c:pt idx="77">
                  <c:v>97</c:v>
                </c:pt>
                <c:pt idx="78">
                  <c:v>98</c:v>
                </c:pt>
                <c:pt idx="79">
                  <c:v>99</c:v>
                </c:pt>
                <c:pt idx="80">
                  <c:v>100</c:v>
                </c:pt>
                <c:pt idx="81">
                  <c:v>101</c:v>
                </c:pt>
                <c:pt idx="82">
                  <c:v>102</c:v>
                </c:pt>
                <c:pt idx="83">
                  <c:v>103</c:v>
                </c:pt>
                <c:pt idx="84">
                  <c:v>104</c:v>
                </c:pt>
                <c:pt idx="85">
                  <c:v>105</c:v>
                </c:pt>
                <c:pt idx="86">
                  <c:v>106</c:v>
                </c:pt>
                <c:pt idx="87">
                  <c:v>107</c:v>
                </c:pt>
                <c:pt idx="88">
                  <c:v>108</c:v>
                </c:pt>
                <c:pt idx="89">
                  <c:v>109</c:v>
                </c:pt>
                <c:pt idx="90">
                  <c:v>110</c:v>
                </c:pt>
                <c:pt idx="91">
                  <c:v>111</c:v>
                </c:pt>
                <c:pt idx="92">
                  <c:v>112</c:v>
                </c:pt>
                <c:pt idx="93">
                  <c:v>113</c:v>
                </c:pt>
                <c:pt idx="94">
                  <c:v>114</c:v>
                </c:pt>
                <c:pt idx="95">
                  <c:v>115</c:v>
                </c:pt>
                <c:pt idx="96">
                  <c:v>116</c:v>
                </c:pt>
                <c:pt idx="97">
                  <c:v>117</c:v>
                </c:pt>
                <c:pt idx="98">
                  <c:v>118</c:v>
                </c:pt>
                <c:pt idx="99">
                  <c:v>119</c:v>
                </c:pt>
                <c:pt idx="100">
                  <c:v>120</c:v>
                </c:pt>
                <c:pt idx="101">
                  <c:v>121</c:v>
                </c:pt>
                <c:pt idx="102">
                  <c:v>122</c:v>
                </c:pt>
                <c:pt idx="103">
                  <c:v>123</c:v>
                </c:pt>
                <c:pt idx="104">
                  <c:v>124</c:v>
                </c:pt>
                <c:pt idx="105">
                  <c:v>125</c:v>
                </c:pt>
                <c:pt idx="106">
                  <c:v>126</c:v>
                </c:pt>
                <c:pt idx="107">
                  <c:v>127</c:v>
                </c:pt>
                <c:pt idx="108">
                  <c:v>128</c:v>
                </c:pt>
                <c:pt idx="109">
                  <c:v>129</c:v>
                </c:pt>
                <c:pt idx="110">
                  <c:v>130</c:v>
                </c:pt>
                <c:pt idx="111">
                  <c:v>131</c:v>
                </c:pt>
                <c:pt idx="112">
                  <c:v>132</c:v>
                </c:pt>
                <c:pt idx="113">
                  <c:v>133</c:v>
                </c:pt>
                <c:pt idx="114">
                  <c:v>134</c:v>
                </c:pt>
                <c:pt idx="115">
                  <c:v>135</c:v>
                </c:pt>
                <c:pt idx="116">
                  <c:v>136</c:v>
                </c:pt>
                <c:pt idx="117">
                  <c:v>137</c:v>
                </c:pt>
                <c:pt idx="118">
                  <c:v>138</c:v>
                </c:pt>
                <c:pt idx="119">
                  <c:v>139</c:v>
                </c:pt>
                <c:pt idx="120">
                  <c:v>140</c:v>
                </c:pt>
                <c:pt idx="121">
                  <c:v>141</c:v>
                </c:pt>
                <c:pt idx="122">
                  <c:v>142</c:v>
                </c:pt>
                <c:pt idx="123">
                  <c:v>143</c:v>
                </c:pt>
                <c:pt idx="124">
                  <c:v>144</c:v>
                </c:pt>
                <c:pt idx="125">
                  <c:v>145</c:v>
                </c:pt>
                <c:pt idx="126">
                  <c:v>146</c:v>
                </c:pt>
                <c:pt idx="127">
                  <c:v>147</c:v>
                </c:pt>
                <c:pt idx="128">
                  <c:v>148</c:v>
                </c:pt>
                <c:pt idx="129">
                  <c:v>149</c:v>
                </c:pt>
                <c:pt idx="130">
                  <c:v>150</c:v>
                </c:pt>
                <c:pt idx="131">
                  <c:v>151</c:v>
                </c:pt>
                <c:pt idx="132">
                  <c:v>152</c:v>
                </c:pt>
                <c:pt idx="133">
                  <c:v>153</c:v>
                </c:pt>
                <c:pt idx="134">
                  <c:v>154</c:v>
                </c:pt>
                <c:pt idx="135">
                  <c:v>155</c:v>
                </c:pt>
                <c:pt idx="136">
                  <c:v>156</c:v>
                </c:pt>
                <c:pt idx="137">
                  <c:v>157</c:v>
                </c:pt>
                <c:pt idx="138">
                  <c:v>158</c:v>
                </c:pt>
                <c:pt idx="139">
                  <c:v>159</c:v>
                </c:pt>
                <c:pt idx="140">
                  <c:v>160</c:v>
                </c:pt>
                <c:pt idx="141">
                  <c:v>161</c:v>
                </c:pt>
                <c:pt idx="142">
                  <c:v>162</c:v>
                </c:pt>
                <c:pt idx="143">
                  <c:v>163</c:v>
                </c:pt>
                <c:pt idx="144">
                  <c:v>164</c:v>
                </c:pt>
                <c:pt idx="145">
                  <c:v>165</c:v>
                </c:pt>
                <c:pt idx="146">
                  <c:v>166</c:v>
                </c:pt>
                <c:pt idx="147">
                  <c:v>167</c:v>
                </c:pt>
                <c:pt idx="148">
                  <c:v>168</c:v>
                </c:pt>
                <c:pt idx="149">
                  <c:v>169</c:v>
                </c:pt>
                <c:pt idx="150">
                  <c:v>170</c:v>
                </c:pt>
                <c:pt idx="151">
                  <c:v>171</c:v>
                </c:pt>
                <c:pt idx="152">
                  <c:v>172</c:v>
                </c:pt>
                <c:pt idx="153">
                  <c:v>173</c:v>
                </c:pt>
                <c:pt idx="154">
                  <c:v>174</c:v>
                </c:pt>
                <c:pt idx="155">
                  <c:v>175</c:v>
                </c:pt>
                <c:pt idx="156">
                  <c:v>176</c:v>
                </c:pt>
                <c:pt idx="157">
                  <c:v>177</c:v>
                </c:pt>
                <c:pt idx="158">
                  <c:v>178</c:v>
                </c:pt>
                <c:pt idx="159">
                  <c:v>179</c:v>
                </c:pt>
                <c:pt idx="160">
                  <c:v>180</c:v>
                </c:pt>
                <c:pt idx="161">
                  <c:v>181</c:v>
                </c:pt>
                <c:pt idx="162">
                  <c:v>182</c:v>
                </c:pt>
                <c:pt idx="163">
                  <c:v>183</c:v>
                </c:pt>
                <c:pt idx="164">
                  <c:v>184</c:v>
                </c:pt>
                <c:pt idx="165">
                  <c:v>185</c:v>
                </c:pt>
                <c:pt idx="166">
                  <c:v>186</c:v>
                </c:pt>
                <c:pt idx="167">
                  <c:v>187</c:v>
                </c:pt>
                <c:pt idx="168">
                  <c:v>188</c:v>
                </c:pt>
                <c:pt idx="169">
                  <c:v>189</c:v>
                </c:pt>
                <c:pt idx="170">
                  <c:v>190</c:v>
                </c:pt>
                <c:pt idx="171">
                  <c:v>191</c:v>
                </c:pt>
                <c:pt idx="172">
                  <c:v>192</c:v>
                </c:pt>
                <c:pt idx="173">
                  <c:v>193</c:v>
                </c:pt>
                <c:pt idx="174">
                  <c:v>194</c:v>
                </c:pt>
                <c:pt idx="175">
                  <c:v>195</c:v>
                </c:pt>
                <c:pt idx="176">
                  <c:v>196</c:v>
                </c:pt>
                <c:pt idx="177">
                  <c:v>197</c:v>
                </c:pt>
                <c:pt idx="178">
                  <c:v>198</c:v>
                </c:pt>
                <c:pt idx="179">
                  <c:v>199</c:v>
                </c:pt>
                <c:pt idx="180">
                  <c:v>200</c:v>
                </c:pt>
                <c:pt idx="181">
                  <c:v>201</c:v>
                </c:pt>
                <c:pt idx="182">
                  <c:v>202</c:v>
                </c:pt>
                <c:pt idx="183">
                  <c:v>203</c:v>
                </c:pt>
                <c:pt idx="184">
                  <c:v>204</c:v>
                </c:pt>
                <c:pt idx="185">
                  <c:v>205</c:v>
                </c:pt>
                <c:pt idx="186">
                  <c:v>206</c:v>
                </c:pt>
                <c:pt idx="187">
                  <c:v>207</c:v>
                </c:pt>
                <c:pt idx="188">
                  <c:v>208</c:v>
                </c:pt>
                <c:pt idx="189">
                  <c:v>209</c:v>
                </c:pt>
                <c:pt idx="190">
                  <c:v>210</c:v>
                </c:pt>
                <c:pt idx="191">
                  <c:v>211</c:v>
                </c:pt>
                <c:pt idx="192">
                  <c:v>212</c:v>
                </c:pt>
                <c:pt idx="193">
                  <c:v>213</c:v>
                </c:pt>
                <c:pt idx="194">
                  <c:v>214</c:v>
                </c:pt>
                <c:pt idx="195">
                  <c:v>215</c:v>
                </c:pt>
                <c:pt idx="196">
                  <c:v>216</c:v>
                </c:pt>
                <c:pt idx="197">
                  <c:v>217</c:v>
                </c:pt>
                <c:pt idx="198">
                  <c:v>218</c:v>
                </c:pt>
                <c:pt idx="199">
                  <c:v>219</c:v>
                </c:pt>
                <c:pt idx="200">
                  <c:v>220</c:v>
                </c:pt>
                <c:pt idx="201">
                  <c:v>221</c:v>
                </c:pt>
                <c:pt idx="202">
                  <c:v>222</c:v>
                </c:pt>
                <c:pt idx="203">
                  <c:v>223</c:v>
                </c:pt>
                <c:pt idx="204">
                  <c:v>224</c:v>
                </c:pt>
                <c:pt idx="205">
                  <c:v>225</c:v>
                </c:pt>
                <c:pt idx="206">
                  <c:v>226</c:v>
                </c:pt>
                <c:pt idx="207">
                  <c:v>227</c:v>
                </c:pt>
                <c:pt idx="208">
                  <c:v>228</c:v>
                </c:pt>
                <c:pt idx="209">
                  <c:v>229</c:v>
                </c:pt>
                <c:pt idx="210">
                  <c:v>230</c:v>
                </c:pt>
                <c:pt idx="211">
                  <c:v>231</c:v>
                </c:pt>
                <c:pt idx="212">
                  <c:v>232</c:v>
                </c:pt>
                <c:pt idx="213">
                  <c:v>233</c:v>
                </c:pt>
                <c:pt idx="214">
                  <c:v>234</c:v>
                </c:pt>
                <c:pt idx="215">
                  <c:v>235</c:v>
                </c:pt>
                <c:pt idx="216">
                  <c:v>236</c:v>
                </c:pt>
                <c:pt idx="217">
                  <c:v>237</c:v>
                </c:pt>
                <c:pt idx="218">
                  <c:v>238</c:v>
                </c:pt>
                <c:pt idx="219">
                  <c:v>239</c:v>
                </c:pt>
                <c:pt idx="220">
                  <c:v>240</c:v>
                </c:pt>
                <c:pt idx="221">
                  <c:v>241</c:v>
                </c:pt>
                <c:pt idx="222">
                  <c:v>242</c:v>
                </c:pt>
                <c:pt idx="223">
                  <c:v>243</c:v>
                </c:pt>
                <c:pt idx="224">
                  <c:v>244</c:v>
                </c:pt>
                <c:pt idx="225">
                  <c:v>245</c:v>
                </c:pt>
                <c:pt idx="226">
                  <c:v>246</c:v>
                </c:pt>
                <c:pt idx="227">
                  <c:v>247</c:v>
                </c:pt>
                <c:pt idx="228">
                  <c:v>248</c:v>
                </c:pt>
                <c:pt idx="229">
                  <c:v>249</c:v>
                </c:pt>
                <c:pt idx="230">
                  <c:v>250</c:v>
                </c:pt>
                <c:pt idx="231">
                  <c:v>251</c:v>
                </c:pt>
                <c:pt idx="232">
                  <c:v>252</c:v>
                </c:pt>
                <c:pt idx="233">
                  <c:v>253</c:v>
                </c:pt>
                <c:pt idx="234">
                  <c:v>254</c:v>
                </c:pt>
                <c:pt idx="235">
                  <c:v>255</c:v>
                </c:pt>
                <c:pt idx="236">
                  <c:v>256</c:v>
                </c:pt>
                <c:pt idx="237">
                  <c:v>257</c:v>
                </c:pt>
                <c:pt idx="238">
                  <c:v>258</c:v>
                </c:pt>
                <c:pt idx="239">
                  <c:v>259</c:v>
                </c:pt>
                <c:pt idx="240">
                  <c:v>260</c:v>
                </c:pt>
                <c:pt idx="241">
                  <c:v>261</c:v>
                </c:pt>
                <c:pt idx="242">
                  <c:v>262</c:v>
                </c:pt>
                <c:pt idx="243">
                  <c:v>263</c:v>
                </c:pt>
                <c:pt idx="244">
                  <c:v>264</c:v>
                </c:pt>
                <c:pt idx="245">
                  <c:v>265</c:v>
                </c:pt>
                <c:pt idx="246">
                  <c:v>266</c:v>
                </c:pt>
                <c:pt idx="247">
                  <c:v>267</c:v>
                </c:pt>
                <c:pt idx="248">
                  <c:v>268</c:v>
                </c:pt>
                <c:pt idx="249">
                  <c:v>269</c:v>
                </c:pt>
                <c:pt idx="250">
                  <c:v>270</c:v>
                </c:pt>
                <c:pt idx="251">
                  <c:v>271</c:v>
                </c:pt>
                <c:pt idx="252">
                  <c:v>272</c:v>
                </c:pt>
                <c:pt idx="253">
                  <c:v>273</c:v>
                </c:pt>
                <c:pt idx="254">
                  <c:v>274</c:v>
                </c:pt>
                <c:pt idx="255">
                  <c:v>275</c:v>
                </c:pt>
                <c:pt idx="256">
                  <c:v>276</c:v>
                </c:pt>
                <c:pt idx="257">
                  <c:v>277</c:v>
                </c:pt>
                <c:pt idx="258">
                  <c:v>278</c:v>
                </c:pt>
                <c:pt idx="259">
                  <c:v>279</c:v>
                </c:pt>
                <c:pt idx="260">
                  <c:v>280</c:v>
                </c:pt>
                <c:pt idx="261">
                  <c:v>281</c:v>
                </c:pt>
                <c:pt idx="262">
                  <c:v>282</c:v>
                </c:pt>
                <c:pt idx="263">
                  <c:v>283</c:v>
                </c:pt>
                <c:pt idx="264">
                  <c:v>284</c:v>
                </c:pt>
                <c:pt idx="265">
                  <c:v>285</c:v>
                </c:pt>
                <c:pt idx="266">
                  <c:v>286</c:v>
                </c:pt>
                <c:pt idx="267">
                  <c:v>287</c:v>
                </c:pt>
                <c:pt idx="268">
                  <c:v>288</c:v>
                </c:pt>
                <c:pt idx="269">
                  <c:v>289</c:v>
                </c:pt>
                <c:pt idx="270">
                  <c:v>290</c:v>
                </c:pt>
                <c:pt idx="271">
                  <c:v>291</c:v>
                </c:pt>
                <c:pt idx="272">
                  <c:v>292</c:v>
                </c:pt>
                <c:pt idx="273">
                  <c:v>293</c:v>
                </c:pt>
                <c:pt idx="274">
                  <c:v>294</c:v>
                </c:pt>
                <c:pt idx="275">
                  <c:v>295</c:v>
                </c:pt>
                <c:pt idx="276">
                  <c:v>296</c:v>
                </c:pt>
                <c:pt idx="277">
                  <c:v>297</c:v>
                </c:pt>
                <c:pt idx="278">
                  <c:v>298</c:v>
                </c:pt>
                <c:pt idx="279">
                  <c:v>299</c:v>
                </c:pt>
                <c:pt idx="280">
                  <c:v>300</c:v>
                </c:pt>
                <c:pt idx="281">
                  <c:v>301</c:v>
                </c:pt>
                <c:pt idx="282">
                  <c:v>302</c:v>
                </c:pt>
                <c:pt idx="283">
                  <c:v>303</c:v>
                </c:pt>
                <c:pt idx="284">
                  <c:v>304</c:v>
                </c:pt>
                <c:pt idx="285">
                  <c:v>305</c:v>
                </c:pt>
                <c:pt idx="286">
                  <c:v>306</c:v>
                </c:pt>
                <c:pt idx="287">
                  <c:v>307</c:v>
                </c:pt>
                <c:pt idx="288">
                  <c:v>308</c:v>
                </c:pt>
                <c:pt idx="289">
                  <c:v>309</c:v>
                </c:pt>
                <c:pt idx="290">
                  <c:v>310</c:v>
                </c:pt>
                <c:pt idx="291">
                  <c:v>311</c:v>
                </c:pt>
                <c:pt idx="292">
                  <c:v>312</c:v>
                </c:pt>
                <c:pt idx="293">
                  <c:v>313</c:v>
                </c:pt>
                <c:pt idx="294">
                  <c:v>314</c:v>
                </c:pt>
                <c:pt idx="295">
                  <c:v>315</c:v>
                </c:pt>
                <c:pt idx="296">
                  <c:v>316</c:v>
                </c:pt>
                <c:pt idx="297">
                  <c:v>317</c:v>
                </c:pt>
                <c:pt idx="298">
                  <c:v>318</c:v>
                </c:pt>
                <c:pt idx="299">
                  <c:v>319</c:v>
                </c:pt>
                <c:pt idx="300">
                  <c:v>320</c:v>
                </c:pt>
                <c:pt idx="301">
                  <c:v>321</c:v>
                </c:pt>
                <c:pt idx="302">
                  <c:v>322</c:v>
                </c:pt>
                <c:pt idx="303">
                  <c:v>323</c:v>
                </c:pt>
                <c:pt idx="304">
                  <c:v>324</c:v>
                </c:pt>
                <c:pt idx="305">
                  <c:v>325</c:v>
                </c:pt>
                <c:pt idx="306">
                  <c:v>326</c:v>
                </c:pt>
                <c:pt idx="307">
                  <c:v>327</c:v>
                </c:pt>
                <c:pt idx="308">
                  <c:v>328</c:v>
                </c:pt>
                <c:pt idx="309">
                  <c:v>329</c:v>
                </c:pt>
                <c:pt idx="310">
                  <c:v>330</c:v>
                </c:pt>
                <c:pt idx="311">
                  <c:v>331</c:v>
                </c:pt>
                <c:pt idx="312">
                  <c:v>332</c:v>
                </c:pt>
                <c:pt idx="313">
                  <c:v>333</c:v>
                </c:pt>
                <c:pt idx="314">
                  <c:v>334</c:v>
                </c:pt>
                <c:pt idx="315">
                  <c:v>335</c:v>
                </c:pt>
                <c:pt idx="316">
                  <c:v>336</c:v>
                </c:pt>
                <c:pt idx="317">
                  <c:v>337</c:v>
                </c:pt>
                <c:pt idx="318">
                  <c:v>338</c:v>
                </c:pt>
                <c:pt idx="319">
                  <c:v>339</c:v>
                </c:pt>
                <c:pt idx="320">
                  <c:v>340</c:v>
                </c:pt>
                <c:pt idx="321">
                  <c:v>341</c:v>
                </c:pt>
                <c:pt idx="322">
                  <c:v>342</c:v>
                </c:pt>
                <c:pt idx="323">
                  <c:v>343</c:v>
                </c:pt>
                <c:pt idx="324">
                  <c:v>344</c:v>
                </c:pt>
                <c:pt idx="325">
                  <c:v>345</c:v>
                </c:pt>
                <c:pt idx="326">
                  <c:v>346</c:v>
                </c:pt>
                <c:pt idx="327">
                  <c:v>347</c:v>
                </c:pt>
                <c:pt idx="328">
                  <c:v>348</c:v>
                </c:pt>
                <c:pt idx="329">
                  <c:v>349</c:v>
                </c:pt>
                <c:pt idx="330">
                  <c:v>350</c:v>
                </c:pt>
                <c:pt idx="331">
                  <c:v>351</c:v>
                </c:pt>
                <c:pt idx="332">
                  <c:v>352</c:v>
                </c:pt>
                <c:pt idx="333">
                  <c:v>353</c:v>
                </c:pt>
                <c:pt idx="334">
                  <c:v>354</c:v>
                </c:pt>
                <c:pt idx="335">
                  <c:v>355</c:v>
                </c:pt>
                <c:pt idx="336">
                  <c:v>356</c:v>
                </c:pt>
                <c:pt idx="337">
                  <c:v>357</c:v>
                </c:pt>
                <c:pt idx="338">
                  <c:v>358</c:v>
                </c:pt>
                <c:pt idx="339">
                  <c:v>359</c:v>
                </c:pt>
                <c:pt idx="340">
                  <c:v>360</c:v>
                </c:pt>
                <c:pt idx="341">
                  <c:v>361</c:v>
                </c:pt>
                <c:pt idx="342">
                  <c:v>362</c:v>
                </c:pt>
                <c:pt idx="343">
                  <c:v>363</c:v>
                </c:pt>
                <c:pt idx="344">
                  <c:v>364</c:v>
                </c:pt>
                <c:pt idx="345">
                  <c:v>365</c:v>
                </c:pt>
                <c:pt idx="346">
                  <c:v>366</c:v>
                </c:pt>
                <c:pt idx="347">
                  <c:v>367</c:v>
                </c:pt>
                <c:pt idx="348">
                  <c:v>368</c:v>
                </c:pt>
                <c:pt idx="349">
                  <c:v>369</c:v>
                </c:pt>
                <c:pt idx="350">
                  <c:v>370</c:v>
                </c:pt>
                <c:pt idx="351">
                  <c:v>371</c:v>
                </c:pt>
                <c:pt idx="352">
                  <c:v>372</c:v>
                </c:pt>
                <c:pt idx="353">
                  <c:v>373</c:v>
                </c:pt>
                <c:pt idx="354">
                  <c:v>374</c:v>
                </c:pt>
                <c:pt idx="355">
                  <c:v>375</c:v>
                </c:pt>
                <c:pt idx="356">
                  <c:v>376</c:v>
                </c:pt>
                <c:pt idx="357">
                  <c:v>377</c:v>
                </c:pt>
                <c:pt idx="358">
                  <c:v>378</c:v>
                </c:pt>
                <c:pt idx="359">
                  <c:v>379</c:v>
                </c:pt>
                <c:pt idx="360">
                  <c:v>380</c:v>
                </c:pt>
                <c:pt idx="361">
                  <c:v>381</c:v>
                </c:pt>
                <c:pt idx="362">
                  <c:v>382</c:v>
                </c:pt>
                <c:pt idx="363">
                  <c:v>383</c:v>
                </c:pt>
                <c:pt idx="364">
                  <c:v>384</c:v>
                </c:pt>
                <c:pt idx="365">
                  <c:v>385</c:v>
                </c:pt>
                <c:pt idx="366">
                  <c:v>386</c:v>
                </c:pt>
                <c:pt idx="367">
                  <c:v>387</c:v>
                </c:pt>
                <c:pt idx="368">
                  <c:v>388</c:v>
                </c:pt>
                <c:pt idx="369">
                  <c:v>389</c:v>
                </c:pt>
                <c:pt idx="370">
                  <c:v>390</c:v>
                </c:pt>
                <c:pt idx="371">
                  <c:v>391</c:v>
                </c:pt>
                <c:pt idx="372">
                  <c:v>392</c:v>
                </c:pt>
                <c:pt idx="373">
                  <c:v>393</c:v>
                </c:pt>
                <c:pt idx="374">
                  <c:v>394</c:v>
                </c:pt>
                <c:pt idx="375">
                  <c:v>395</c:v>
                </c:pt>
                <c:pt idx="376">
                  <c:v>396</c:v>
                </c:pt>
                <c:pt idx="377">
                  <c:v>397</c:v>
                </c:pt>
                <c:pt idx="378">
                  <c:v>398</c:v>
                </c:pt>
                <c:pt idx="379">
                  <c:v>399</c:v>
                </c:pt>
                <c:pt idx="380">
                  <c:v>400</c:v>
                </c:pt>
                <c:pt idx="381">
                  <c:v>401</c:v>
                </c:pt>
                <c:pt idx="382">
                  <c:v>402</c:v>
                </c:pt>
                <c:pt idx="383">
                  <c:v>403</c:v>
                </c:pt>
                <c:pt idx="384">
                  <c:v>404</c:v>
                </c:pt>
                <c:pt idx="385">
                  <c:v>405</c:v>
                </c:pt>
                <c:pt idx="386">
                  <c:v>406</c:v>
                </c:pt>
                <c:pt idx="387">
                  <c:v>407</c:v>
                </c:pt>
                <c:pt idx="388">
                  <c:v>408</c:v>
                </c:pt>
                <c:pt idx="389">
                  <c:v>409</c:v>
                </c:pt>
                <c:pt idx="390">
                  <c:v>410</c:v>
                </c:pt>
                <c:pt idx="391">
                  <c:v>411</c:v>
                </c:pt>
                <c:pt idx="392">
                  <c:v>412</c:v>
                </c:pt>
                <c:pt idx="393">
                  <c:v>413</c:v>
                </c:pt>
                <c:pt idx="394">
                  <c:v>414</c:v>
                </c:pt>
                <c:pt idx="395">
                  <c:v>415</c:v>
                </c:pt>
                <c:pt idx="396">
                  <c:v>416</c:v>
                </c:pt>
                <c:pt idx="397">
                  <c:v>417</c:v>
                </c:pt>
                <c:pt idx="398">
                  <c:v>418</c:v>
                </c:pt>
                <c:pt idx="399">
                  <c:v>419</c:v>
                </c:pt>
                <c:pt idx="400">
                  <c:v>420</c:v>
                </c:pt>
                <c:pt idx="401">
                  <c:v>421</c:v>
                </c:pt>
                <c:pt idx="402">
                  <c:v>422</c:v>
                </c:pt>
                <c:pt idx="403">
                  <c:v>423</c:v>
                </c:pt>
                <c:pt idx="404">
                  <c:v>424</c:v>
                </c:pt>
                <c:pt idx="405">
                  <c:v>425</c:v>
                </c:pt>
                <c:pt idx="406">
                  <c:v>426</c:v>
                </c:pt>
                <c:pt idx="407">
                  <c:v>427</c:v>
                </c:pt>
                <c:pt idx="408">
                  <c:v>428</c:v>
                </c:pt>
                <c:pt idx="409">
                  <c:v>429</c:v>
                </c:pt>
                <c:pt idx="410">
                  <c:v>430</c:v>
                </c:pt>
                <c:pt idx="411">
                  <c:v>431</c:v>
                </c:pt>
                <c:pt idx="412">
                  <c:v>432</c:v>
                </c:pt>
                <c:pt idx="413">
                  <c:v>433</c:v>
                </c:pt>
                <c:pt idx="414">
                  <c:v>434</c:v>
                </c:pt>
                <c:pt idx="415">
                  <c:v>435</c:v>
                </c:pt>
                <c:pt idx="416">
                  <c:v>436</c:v>
                </c:pt>
                <c:pt idx="417">
                  <c:v>437</c:v>
                </c:pt>
                <c:pt idx="418">
                  <c:v>438</c:v>
                </c:pt>
                <c:pt idx="419">
                  <c:v>439</c:v>
                </c:pt>
                <c:pt idx="420">
                  <c:v>440</c:v>
                </c:pt>
                <c:pt idx="421">
                  <c:v>441</c:v>
                </c:pt>
                <c:pt idx="422">
                  <c:v>442</c:v>
                </c:pt>
                <c:pt idx="423">
                  <c:v>443</c:v>
                </c:pt>
                <c:pt idx="424">
                  <c:v>444</c:v>
                </c:pt>
                <c:pt idx="425">
                  <c:v>445</c:v>
                </c:pt>
                <c:pt idx="426">
                  <c:v>446</c:v>
                </c:pt>
                <c:pt idx="427">
                  <c:v>447</c:v>
                </c:pt>
                <c:pt idx="428">
                  <c:v>448</c:v>
                </c:pt>
                <c:pt idx="429">
                  <c:v>449</c:v>
                </c:pt>
                <c:pt idx="430">
                  <c:v>450</c:v>
                </c:pt>
                <c:pt idx="431">
                  <c:v>451</c:v>
                </c:pt>
                <c:pt idx="432">
                  <c:v>452</c:v>
                </c:pt>
                <c:pt idx="433">
                  <c:v>453</c:v>
                </c:pt>
                <c:pt idx="434">
                  <c:v>454</c:v>
                </c:pt>
                <c:pt idx="435">
                  <c:v>455</c:v>
                </c:pt>
                <c:pt idx="436">
                  <c:v>456</c:v>
                </c:pt>
                <c:pt idx="437">
                  <c:v>457</c:v>
                </c:pt>
                <c:pt idx="438">
                  <c:v>458</c:v>
                </c:pt>
                <c:pt idx="439">
                  <c:v>459</c:v>
                </c:pt>
                <c:pt idx="440">
                  <c:v>460</c:v>
                </c:pt>
                <c:pt idx="441">
                  <c:v>461</c:v>
                </c:pt>
                <c:pt idx="442">
                  <c:v>462</c:v>
                </c:pt>
                <c:pt idx="443">
                  <c:v>463</c:v>
                </c:pt>
                <c:pt idx="444">
                  <c:v>464</c:v>
                </c:pt>
                <c:pt idx="445">
                  <c:v>465</c:v>
                </c:pt>
                <c:pt idx="446">
                  <c:v>466</c:v>
                </c:pt>
                <c:pt idx="447">
                  <c:v>467</c:v>
                </c:pt>
                <c:pt idx="448">
                  <c:v>468</c:v>
                </c:pt>
                <c:pt idx="449">
                  <c:v>469</c:v>
                </c:pt>
                <c:pt idx="450">
                  <c:v>470</c:v>
                </c:pt>
                <c:pt idx="451">
                  <c:v>471</c:v>
                </c:pt>
                <c:pt idx="452">
                  <c:v>472</c:v>
                </c:pt>
                <c:pt idx="453">
                  <c:v>473</c:v>
                </c:pt>
                <c:pt idx="454">
                  <c:v>474</c:v>
                </c:pt>
                <c:pt idx="455">
                  <c:v>475</c:v>
                </c:pt>
                <c:pt idx="456">
                  <c:v>476</c:v>
                </c:pt>
                <c:pt idx="457">
                  <c:v>477</c:v>
                </c:pt>
                <c:pt idx="458">
                  <c:v>478</c:v>
                </c:pt>
                <c:pt idx="459">
                  <c:v>479</c:v>
                </c:pt>
                <c:pt idx="460">
                  <c:v>480</c:v>
                </c:pt>
                <c:pt idx="461">
                  <c:v>481</c:v>
                </c:pt>
                <c:pt idx="462">
                  <c:v>482</c:v>
                </c:pt>
                <c:pt idx="463">
                  <c:v>483</c:v>
                </c:pt>
                <c:pt idx="464">
                  <c:v>484</c:v>
                </c:pt>
                <c:pt idx="465">
                  <c:v>485</c:v>
                </c:pt>
                <c:pt idx="466">
                  <c:v>486</c:v>
                </c:pt>
                <c:pt idx="467">
                  <c:v>487</c:v>
                </c:pt>
                <c:pt idx="468">
                  <c:v>488</c:v>
                </c:pt>
                <c:pt idx="469">
                  <c:v>489</c:v>
                </c:pt>
                <c:pt idx="470">
                  <c:v>490</c:v>
                </c:pt>
                <c:pt idx="471">
                  <c:v>491</c:v>
                </c:pt>
                <c:pt idx="472">
                  <c:v>492</c:v>
                </c:pt>
                <c:pt idx="473">
                  <c:v>493</c:v>
                </c:pt>
                <c:pt idx="474">
                  <c:v>494</c:v>
                </c:pt>
                <c:pt idx="475">
                  <c:v>495</c:v>
                </c:pt>
                <c:pt idx="476">
                  <c:v>496</c:v>
                </c:pt>
                <c:pt idx="477">
                  <c:v>497</c:v>
                </c:pt>
                <c:pt idx="478">
                  <c:v>498</c:v>
                </c:pt>
                <c:pt idx="479">
                  <c:v>499</c:v>
                </c:pt>
                <c:pt idx="480">
                  <c:v>500</c:v>
                </c:pt>
                <c:pt idx="481">
                  <c:v>501</c:v>
                </c:pt>
                <c:pt idx="482">
                  <c:v>502</c:v>
                </c:pt>
                <c:pt idx="483">
                  <c:v>503</c:v>
                </c:pt>
                <c:pt idx="484">
                  <c:v>504</c:v>
                </c:pt>
                <c:pt idx="485">
                  <c:v>505</c:v>
                </c:pt>
                <c:pt idx="486">
                  <c:v>506</c:v>
                </c:pt>
                <c:pt idx="487">
                  <c:v>507</c:v>
                </c:pt>
                <c:pt idx="488">
                  <c:v>508</c:v>
                </c:pt>
                <c:pt idx="489">
                  <c:v>509</c:v>
                </c:pt>
                <c:pt idx="490">
                  <c:v>510</c:v>
                </c:pt>
                <c:pt idx="491">
                  <c:v>511</c:v>
                </c:pt>
                <c:pt idx="492">
                  <c:v>512</c:v>
                </c:pt>
                <c:pt idx="493">
                  <c:v>513</c:v>
                </c:pt>
                <c:pt idx="494">
                  <c:v>514</c:v>
                </c:pt>
                <c:pt idx="495">
                  <c:v>515</c:v>
                </c:pt>
                <c:pt idx="496">
                  <c:v>516</c:v>
                </c:pt>
                <c:pt idx="497">
                  <c:v>517</c:v>
                </c:pt>
                <c:pt idx="498">
                  <c:v>518</c:v>
                </c:pt>
                <c:pt idx="499">
                  <c:v>519</c:v>
                </c:pt>
                <c:pt idx="500">
                  <c:v>520</c:v>
                </c:pt>
                <c:pt idx="501">
                  <c:v>521</c:v>
                </c:pt>
                <c:pt idx="502">
                  <c:v>522</c:v>
                </c:pt>
                <c:pt idx="503">
                  <c:v>523</c:v>
                </c:pt>
                <c:pt idx="504">
                  <c:v>524</c:v>
                </c:pt>
                <c:pt idx="505">
                  <c:v>525</c:v>
                </c:pt>
                <c:pt idx="506">
                  <c:v>526</c:v>
                </c:pt>
                <c:pt idx="507">
                  <c:v>527</c:v>
                </c:pt>
                <c:pt idx="508">
                  <c:v>528</c:v>
                </c:pt>
                <c:pt idx="509">
                  <c:v>529</c:v>
                </c:pt>
                <c:pt idx="510">
                  <c:v>530</c:v>
                </c:pt>
                <c:pt idx="511">
                  <c:v>531</c:v>
                </c:pt>
                <c:pt idx="512">
                  <c:v>532</c:v>
                </c:pt>
                <c:pt idx="513">
                  <c:v>533</c:v>
                </c:pt>
                <c:pt idx="514">
                  <c:v>534</c:v>
                </c:pt>
                <c:pt idx="515">
                  <c:v>535</c:v>
                </c:pt>
                <c:pt idx="516">
                  <c:v>536</c:v>
                </c:pt>
                <c:pt idx="517">
                  <c:v>537</c:v>
                </c:pt>
                <c:pt idx="518">
                  <c:v>538</c:v>
                </c:pt>
                <c:pt idx="519">
                  <c:v>539</c:v>
                </c:pt>
                <c:pt idx="520">
                  <c:v>540</c:v>
                </c:pt>
                <c:pt idx="521">
                  <c:v>541</c:v>
                </c:pt>
                <c:pt idx="522">
                  <c:v>542</c:v>
                </c:pt>
                <c:pt idx="523">
                  <c:v>543</c:v>
                </c:pt>
                <c:pt idx="524">
                  <c:v>544</c:v>
                </c:pt>
                <c:pt idx="525">
                  <c:v>545</c:v>
                </c:pt>
                <c:pt idx="526">
                  <c:v>546</c:v>
                </c:pt>
                <c:pt idx="527">
                  <c:v>547</c:v>
                </c:pt>
                <c:pt idx="528">
                  <c:v>548</c:v>
                </c:pt>
                <c:pt idx="529">
                  <c:v>549</c:v>
                </c:pt>
                <c:pt idx="530">
                  <c:v>550</c:v>
                </c:pt>
                <c:pt idx="531">
                  <c:v>551</c:v>
                </c:pt>
                <c:pt idx="532">
                  <c:v>552</c:v>
                </c:pt>
                <c:pt idx="533">
                  <c:v>553</c:v>
                </c:pt>
                <c:pt idx="534">
                  <c:v>554</c:v>
                </c:pt>
                <c:pt idx="535">
                  <c:v>555</c:v>
                </c:pt>
                <c:pt idx="536">
                  <c:v>556</c:v>
                </c:pt>
                <c:pt idx="537">
                  <c:v>557</c:v>
                </c:pt>
                <c:pt idx="538">
                  <c:v>558</c:v>
                </c:pt>
              </c:numCache>
            </c:numRef>
          </c:xVal>
          <c:yVal>
            <c:numRef>
              <c:f>Darth!$E$2838:$E$3376</c:f>
              <c:numCache>
                <c:formatCode>General</c:formatCode>
                <c:ptCount val="539"/>
                <c:pt idx="0">
                  <c:v>16.989999999999963</c:v>
                </c:pt>
                <c:pt idx="1">
                  <c:v>17.2</c:v>
                </c:pt>
                <c:pt idx="2">
                  <c:v>17.32</c:v>
                </c:pt>
                <c:pt idx="3">
                  <c:v>17.479999999999986</c:v>
                </c:pt>
                <c:pt idx="4">
                  <c:v>17.62</c:v>
                </c:pt>
                <c:pt idx="5">
                  <c:v>17.79</c:v>
                </c:pt>
                <c:pt idx="6">
                  <c:v>17.95</c:v>
                </c:pt>
                <c:pt idx="7">
                  <c:v>18.149999999999999</c:v>
                </c:pt>
                <c:pt idx="8">
                  <c:v>18.279999999999987</c:v>
                </c:pt>
                <c:pt idx="9">
                  <c:v>18.399999999999999</c:v>
                </c:pt>
                <c:pt idx="10">
                  <c:v>18.559999999999999</c:v>
                </c:pt>
                <c:pt idx="11">
                  <c:v>18.690000000000001</c:v>
                </c:pt>
                <c:pt idx="12">
                  <c:v>18.82</c:v>
                </c:pt>
                <c:pt idx="13">
                  <c:v>18.979999999999986</c:v>
                </c:pt>
                <c:pt idx="14">
                  <c:v>19.110000000000028</c:v>
                </c:pt>
                <c:pt idx="15">
                  <c:v>19.22</c:v>
                </c:pt>
                <c:pt idx="16">
                  <c:v>19.329999999999988</c:v>
                </c:pt>
                <c:pt idx="17">
                  <c:v>19.43</c:v>
                </c:pt>
                <c:pt idx="18">
                  <c:v>19.53</c:v>
                </c:pt>
                <c:pt idx="19">
                  <c:v>19.630000000000027</c:v>
                </c:pt>
                <c:pt idx="20">
                  <c:v>19.73</c:v>
                </c:pt>
                <c:pt idx="21">
                  <c:v>19.829999999999988</c:v>
                </c:pt>
                <c:pt idx="22">
                  <c:v>19.89</c:v>
                </c:pt>
                <c:pt idx="23">
                  <c:v>19.97</c:v>
                </c:pt>
                <c:pt idx="24">
                  <c:v>20.09</c:v>
                </c:pt>
                <c:pt idx="25">
                  <c:v>20.21</c:v>
                </c:pt>
                <c:pt idx="26">
                  <c:v>20.3</c:v>
                </c:pt>
                <c:pt idx="27">
                  <c:v>20.38</c:v>
                </c:pt>
                <c:pt idx="28">
                  <c:v>20.459999999999987</c:v>
                </c:pt>
                <c:pt idx="29">
                  <c:v>20.49</c:v>
                </c:pt>
                <c:pt idx="30">
                  <c:v>20.52</c:v>
                </c:pt>
                <c:pt idx="31">
                  <c:v>20.57</c:v>
                </c:pt>
                <c:pt idx="32">
                  <c:v>20.6</c:v>
                </c:pt>
                <c:pt idx="33">
                  <c:v>20.6</c:v>
                </c:pt>
                <c:pt idx="34">
                  <c:v>20.59</c:v>
                </c:pt>
                <c:pt idx="35">
                  <c:v>20.62</c:v>
                </c:pt>
                <c:pt idx="36">
                  <c:v>20.67</c:v>
                </c:pt>
                <c:pt idx="37">
                  <c:v>20.69</c:v>
                </c:pt>
                <c:pt idx="38">
                  <c:v>20.72</c:v>
                </c:pt>
                <c:pt idx="39">
                  <c:v>20.74</c:v>
                </c:pt>
                <c:pt idx="40">
                  <c:v>20.75</c:v>
                </c:pt>
                <c:pt idx="41">
                  <c:v>20.71</c:v>
                </c:pt>
                <c:pt idx="42">
                  <c:v>20.72</c:v>
                </c:pt>
                <c:pt idx="43">
                  <c:v>20.66</c:v>
                </c:pt>
                <c:pt idx="44">
                  <c:v>20.66</c:v>
                </c:pt>
                <c:pt idx="45">
                  <c:v>20.72</c:v>
                </c:pt>
                <c:pt idx="46">
                  <c:v>20.73</c:v>
                </c:pt>
                <c:pt idx="47">
                  <c:v>20.75</c:v>
                </c:pt>
                <c:pt idx="48">
                  <c:v>20.77</c:v>
                </c:pt>
                <c:pt idx="49">
                  <c:v>20.79</c:v>
                </c:pt>
                <c:pt idx="50">
                  <c:v>20.82</c:v>
                </c:pt>
                <c:pt idx="51">
                  <c:v>20.87</c:v>
                </c:pt>
                <c:pt idx="52">
                  <c:v>20.91</c:v>
                </c:pt>
                <c:pt idx="53">
                  <c:v>20.919999999999987</c:v>
                </c:pt>
                <c:pt idx="54">
                  <c:v>20.99</c:v>
                </c:pt>
                <c:pt idx="55">
                  <c:v>21.05</c:v>
                </c:pt>
                <c:pt idx="56">
                  <c:v>21.14</c:v>
                </c:pt>
                <c:pt idx="57">
                  <c:v>21.2</c:v>
                </c:pt>
                <c:pt idx="58">
                  <c:v>21.27</c:v>
                </c:pt>
                <c:pt idx="59">
                  <c:v>21.310000000000027</c:v>
                </c:pt>
                <c:pt idx="60">
                  <c:v>21.32</c:v>
                </c:pt>
                <c:pt idx="61">
                  <c:v>21.32</c:v>
                </c:pt>
                <c:pt idx="62">
                  <c:v>21.32</c:v>
                </c:pt>
                <c:pt idx="63">
                  <c:v>21.37</c:v>
                </c:pt>
                <c:pt idx="64">
                  <c:v>21.36</c:v>
                </c:pt>
                <c:pt idx="65">
                  <c:v>21.4</c:v>
                </c:pt>
                <c:pt idx="66">
                  <c:v>21.43</c:v>
                </c:pt>
                <c:pt idx="67">
                  <c:v>21.43</c:v>
                </c:pt>
                <c:pt idx="68">
                  <c:v>21.459999999999987</c:v>
                </c:pt>
                <c:pt idx="69">
                  <c:v>21.53</c:v>
                </c:pt>
                <c:pt idx="70">
                  <c:v>21.6</c:v>
                </c:pt>
                <c:pt idx="71">
                  <c:v>21.67</c:v>
                </c:pt>
                <c:pt idx="72">
                  <c:v>21.69</c:v>
                </c:pt>
                <c:pt idx="73">
                  <c:v>21.67</c:v>
                </c:pt>
                <c:pt idx="74">
                  <c:v>21.650000000000027</c:v>
                </c:pt>
                <c:pt idx="75">
                  <c:v>21.6</c:v>
                </c:pt>
                <c:pt idx="76">
                  <c:v>21.59</c:v>
                </c:pt>
                <c:pt idx="77">
                  <c:v>21.57</c:v>
                </c:pt>
                <c:pt idx="78">
                  <c:v>21.55</c:v>
                </c:pt>
                <c:pt idx="79">
                  <c:v>21.53</c:v>
                </c:pt>
                <c:pt idx="80">
                  <c:v>21.43</c:v>
                </c:pt>
                <c:pt idx="81">
                  <c:v>21.459999999999987</c:v>
                </c:pt>
                <c:pt idx="82">
                  <c:v>21.5</c:v>
                </c:pt>
                <c:pt idx="83">
                  <c:v>21.55</c:v>
                </c:pt>
                <c:pt idx="84">
                  <c:v>21.59</c:v>
                </c:pt>
                <c:pt idx="85">
                  <c:v>21.6</c:v>
                </c:pt>
                <c:pt idx="86">
                  <c:v>21.64</c:v>
                </c:pt>
                <c:pt idx="87">
                  <c:v>21.69</c:v>
                </c:pt>
                <c:pt idx="88">
                  <c:v>21.67</c:v>
                </c:pt>
                <c:pt idx="89">
                  <c:v>21.68</c:v>
                </c:pt>
                <c:pt idx="90">
                  <c:v>21.74</c:v>
                </c:pt>
                <c:pt idx="91">
                  <c:v>21.71</c:v>
                </c:pt>
                <c:pt idx="92">
                  <c:v>21.75</c:v>
                </c:pt>
                <c:pt idx="93">
                  <c:v>21.759999999999987</c:v>
                </c:pt>
                <c:pt idx="94">
                  <c:v>21.79</c:v>
                </c:pt>
                <c:pt idx="95">
                  <c:v>21.84</c:v>
                </c:pt>
                <c:pt idx="96">
                  <c:v>21.84</c:v>
                </c:pt>
                <c:pt idx="97">
                  <c:v>21.84</c:v>
                </c:pt>
                <c:pt idx="98">
                  <c:v>21.86</c:v>
                </c:pt>
                <c:pt idx="99">
                  <c:v>21.95</c:v>
                </c:pt>
                <c:pt idx="100">
                  <c:v>21.939999999999987</c:v>
                </c:pt>
                <c:pt idx="101">
                  <c:v>21.97</c:v>
                </c:pt>
                <c:pt idx="102">
                  <c:v>21.959999999999987</c:v>
                </c:pt>
                <c:pt idx="103">
                  <c:v>21.979999999999986</c:v>
                </c:pt>
                <c:pt idx="104">
                  <c:v>22.09</c:v>
                </c:pt>
                <c:pt idx="105">
                  <c:v>22.02</c:v>
                </c:pt>
                <c:pt idx="106">
                  <c:v>22.16</c:v>
                </c:pt>
                <c:pt idx="107">
                  <c:v>22.18</c:v>
                </c:pt>
                <c:pt idx="108">
                  <c:v>22.14</c:v>
                </c:pt>
                <c:pt idx="109">
                  <c:v>22.06</c:v>
                </c:pt>
                <c:pt idx="110">
                  <c:v>22.04</c:v>
                </c:pt>
                <c:pt idx="111">
                  <c:v>22.07</c:v>
                </c:pt>
                <c:pt idx="112">
                  <c:v>22.12</c:v>
                </c:pt>
                <c:pt idx="113">
                  <c:v>22.130000000000027</c:v>
                </c:pt>
                <c:pt idx="114">
                  <c:v>22.09</c:v>
                </c:pt>
                <c:pt idx="115">
                  <c:v>22.06</c:v>
                </c:pt>
                <c:pt idx="116">
                  <c:v>22.03</c:v>
                </c:pt>
                <c:pt idx="117">
                  <c:v>22.07</c:v>
                </c:pt>
                <c:pt idx="118">
                  <c:v>22.1</c:v>
                </c:pt>
                <c:pt idx="119">
                  <c:v>22.1</c:v>
                </c:pt>
                <c:pt idx="120">
                  <c:v>22.08</c:v>
                </c:pt>
                <c:pt idx="121">
                  <c:v>22.07</c:v>
                </c:pt>
                <c:pt idx="122">
                  <c:v>22.130000000000027</c:v>
                </c:pt>
                <c:pt idx="123">
                  <c:v>22.19</c:v>
                </c:pt>
                <c:pt idx="124">
                  <c:v>22.25</c:v>
                </c:pt>
                <c:pt idx="125">
                  <c:v>22.25</c:v>
                </c:pt>
                <c:pt idx="126">
                  <c:v>22.25</c:v>
                </c:pt>
                <c:pt idx="127">
                  <c:v>22.27</c:v>
                </c:pt>
                <c:pt idx="128">
                  <c:v>22.279999999999987</c:v>
                </c:pt>
                <c:pt idx="129">
                  <c:v>22.259999999999987</c:v>
                </c:pt>
                <c:pt idx="130">
                  <c:v>22.21</c:v>
                </c:pt>
                <c:pt idx="131">
                  <c:v>22.22</c:v>
                </c:pt>
                <c:pt idx="132">
                  <c:v>22.25</c:v>
                </c:pt>
                <c:pt idx="133">
                  <c:v>22.27</c:v>
                </c:pt>
                <c:pt idx="134">
                  <c:v>22.3</c:v>
                </c:pt>
                <c:pt idx="135">
                  <c:v>22.330000000000005</c:v>
                </c:pt>
                <c:pt idx="136">
                  <c:v>22.22</c:v>
                </c:pt>
                <c:pt idx="137">
                  <c:v>22.18</c:v>
                </c:pt>
                <c:pt idx="138">
                  <c:v>22.22</c:v>
                </c:pt>
                <c:pt idx="139">
                  <c:v>22.23</c:v>
                </c:pt>
                <c:pt idx="140">
                  <c:v>22.27</c:v>
                </c:pt>
                <c:pt idx="141">
                  <c:v>22.22</c:v>
                </c:pt>
                <c:pt idx="142">
                  <c:v>22.19</c:v>
                </c:pt>
                <c:pt idx="143">
                  <c:v>22.2</c:v>
                </c:pt>
                <c:pt idx="144">
                  <c:v>22.4</c:v>
                </c:pt>
                <c:pt idx="145">
                  <c:v>22.34</c:v>
                </c:pt>
                <c:pt idx="146">
                  <c:v>22.279999999999987</c:v>
                </c:pt>
                <c:pt idx="147">
                  <c:v>22.17</c:v>
                </c:pt>
                <c:pt idx="148">
                  <c:v>22.05</c:v>
                </c:pt>
                <c:pt idx="149">
                  <c:v>22.110000000000028</c:v>
                </c:pt>
                <c:pt idx="150">
                  <c:v>22.06</c:v>
                </c:pt>
                <c:pt idx="151">
                  <c:v>22.02</c:v>
                </c:pt>
                <c:pt idx="152">
                  <c:v>22.02</c:v>
                </c:pt>
                <c:pt idx="153">
                  <c:v>22.07</c:v>
                </c:pt>
                <c:pt idx="154">
                  <c:v>22.130000000000027</c:v>
                </c:pt>
                <c:pt idx="155">
                  <c:v>22.29</c:v>
                </c:pt>
                <c:pt idx="156">
                  <c:v>22.29</c:v>
                </c:pt>
                <c:pt idx="157">
                  <c:v>22.18</c:v>
                </c:pt>
                <c:pt idx="158">
                  <c:v>22.22</c:v>
                </c:pt>
                <c:pt idx="159">
                  <c:v>22.39</c:v>
                </c:pt>
                <c:pt idx="160">
                  <c:v>22.47</c:v>
                </c:pt>
                <c:pt idx="161">
                  <c:v>22.41</c:v>
                </c:pt>
                <c:pt idx="162">
                  <c:v>22.32</c:v>
                </c:pt>
                <c:pt idx="163">
                  <c:v>22.32</c:v>
                </c:pt>
                <c:pt idx="164">
                  <c:v>22.259999999999987</c:v>
                </c:pt>
                <c:pt idx="165">
                  <c:v>22.150000000000027</c:v>
                </c:pt>
                <c:pt idx="166">
                  <c:v>22.17</c:v>
                </c:pt>
                <c:pt idx="167">
                  <c:v>22.08</c:v>
                </c:pt>
                <c:pt idx="168">
                  <c:v>22.279999999999987</c:v>
                </c:pt>
                <c:pt idx="169">
                  <c:v>22.04</c:v>
                </c:pt>
                <c:pt idx="170">
                  <c:v>21.959999999999987</c:v>
                </c:pt>
                <c:pt idx="171">
                  <c:v>22.17</c:v>
                </c:pt>
                <c:pt idx="172">
                  <c:v>21.959999999999987</c:v>
                </c:pt>
                <c:pt idx="173">
                  <c:v>21.77</c:v>
                </c:pt>
                <c:pt idx="174">
                  <c:v>21.830000000000005</c:v>
                </c:pt>
                <c:pt idx="175">
                  <c:v>21.919999999999987</c:v>
                </c:pt>
                <c:pt idx="176">
                  <c:v>22.34</c:v>
                </c:pt>
                <c:pt idx="177">
                  <c:v>22.259999999999987</c:v>
                </c:pt>
                <c:pt idx="178">
                  <c:v>22.1</c:v>
                </c:pt>
                <c:pt idx="179">
                  <c:v>22.279999999999987</c:v>
                </c:pt>
                <c:pt idx="180">
                  <c:v>21.959999999999987</c:v>
                </c:pt>
                <c:pt idx="181">
                  <c:v>21.979999999999986</c:v>
                </c:pt>
                <c:pt idx="182">
                  <c:v>22.01</c:v>
                </c:pt>
                <c:pt idx="183">
                  <c:v>22.07</c:v>
                </c:pt>
                <c:pt idx="184">
                  <c:v>22.110000000000028</c:v>
                </c:pt>
                <c:pt idx="185">
                  <c:v>22.38</c:v>
                </c:pt>
                <c:pt idx="186">
                  <c:v>22.19</c:v>
                </c:pt>
                <c:pt idx="187">
                  <c:v>22.47</c:v>
                </c:pt>
                <c:pt idx="188">
                  <c:v>22.39</c:v>
                </c:pt>
                <c:pt idx="189">
                  <c:v>22.24</c:v>
                </c:pt>
                <c:pt idx="190">
                  <c:v>22.19</c:v>
                </c:pt>
                <c:pt idx="191">
                  <c:v>22.2</c:v>
                </c:pt>
                <c:pt idx="192">
                  <c:v>22.19</c:v>
                </c:pt>
                <c:pt idx="193">
                  <c:v>22.16</c:v>
                </c:pt>
                <c:pt idx="194">
                  <c:v>21.74</c:v>
                </c:pt>
                <c:pt idx="195">
                  <c:v>22.34</c:v>
                </c:pt>
                <c:pt idx="196">
                  <c:v>22.310000000000027</c:v>
                </c:pt>
                <c:pt idx="197">
                  <c:v>22.4</c:v>
                </c:pt>
                <c:pt idx="198">
                  <c:v>22.459999999999987</c:v>
                </c:pt>
                <c:pt idx="199">
                  <c:v>22.5</c:v>
                </c:pt>
                <c:pt idx="200">
                  <c:v>22.53</c:v>
                </c:pt>
                <c:pt idx="201">
                  <c:v>22.7</c:v>
                </c:pt>
                <c:pt idx="202">
                  <c:v>22.71</c:v>
                </c:pt>
                <c:pt idx="203">
                  <c:v>22.51</c:v>
                </c:pt>
                <c:pt idx="204">
                  <c:v>22.59</c:v>
                </c:pt>
                <c:pt idx="205">
                  <c:v>22.5</c:v>
                </c:pt>
                <c:pt idx="206">
                  <c:v>22.56</c:v>
                </c:pt>
                <c:pt idx="207">
                  <c:v>22.6</c:v>
                </c:pt>
                <c:pt idx="208">
                  <c:v>22.64</c:v>
                </c:pt>
                <c:pt idx="209">
                  <c:v>22.67</c:v>
                </c:pt>
                <c:pt idx="210">
                  <c:v>22.64</c:v>
                </c:pt>
                <c:pt idx="211">
                  <c:v>22.6</c:v>
                </c:pt>
                <c:pt idx="212">
                  <c:v>22.6</c:v>
                </c:pt>
                <c:pt idx="213">
                  <c:v>22.51</c:v>
                </c:pt>
                <c:pt idx="214">
                  <c:v>22.459999999999987</c:v>
                </c:pt>
                <c:pt idx="215">
                  <c:v>22.25</c:v>
                </c:pt>
                <c:pt idx="216">
                  <c:v>22.21</c:v>
                </c:pt>
                <c:pt idx="217">
                  <c:v>22.14</c:v>
                </c:pt>
                <c:pt idx="218">
                  <c:v>22.01</c:v>
                </c:pt>
                <c:pt idx="219">
                  <c:v>21.84</c:v>
                </c:pt>
                <c:pt idx="220">
                  <c:v>21.779999999999987</c:v>
                </c:pt>
                <c:pt idx="221">
                  <c:v>21.58</c:v>
                </c:pt>
                <c:pt idx="222">
                  <c:v>21.439999999999987</c:v>
                </c:pt>
                <c:pt idx="223">
                  <c:v>21.57</c:v>
                </c:pt>
                <c:pt idx="224">
                  <c:v>21.79</c:v>
                </c:pt>
                <c:pt idx="225">
                  <c:v>22.12</c:v>
                </c:pt>
                <c:pt idx="226">
                  <c:v>22.310000000000027</c:v>
                </c:pt>
                <c:pt idx="227">
                  <c:v>22.110000000000028</c:v>
                </c:pt>
                <c:pt idx="228">
                  <c:v>22.34</c:v>
                </c:pt>
                <c:pt idx="229">
                  <c:v>22.57</c:v>
                </c:pt>
                <c:pt idx="230">
                  <c:v>22.59</c:v>
                </c:pt>
                <c:pt idx="231">
                  <c:v>22.39</c:v>
                </c:pt>
                <c:pt idx="232">
                  <c:v>22.439999999999987</c:v>
                </c:pt>
                <c:pt idx="233">
                  <c:v>22.34</c:v>
                </c:pt>
                <c:pt idx="234">
                  <c:v>22.36</c:v>
                </c:pt>
                <c:pt idx="235">
                  <c:v>22.310000000000027</c:v>
                </c:pt>
                <c:pt idx="236">
                  <c:v>21.830000000000005</c:v>
                </c:pt>
                <c:pt idx="237">
                  <c:v>21.3</c:v>
                </c:pt>
                <c:pt idx="238">
                  <c:v>21.259999999999987</c:v>
                </c:pt>
                <c:pt idx="239">
                  <c:v>21.35</c:v>
                </c:pt>
                <c:pt idx="240">
                  <c:v>21.279999999999987</c:v>
                </c:pt>
                <c:pt idx="241">
                  <c:v>21.23</c:v>
                </c:pt>
                <c:pt idx="242">
                  <c:v>21.34</c:v>
                </c:pt>
                <c:pt idx="243">
                  <c:v>21.24</c:v>
                </c:pt>
                <c:pt idx="244">
                  <c:v>21.17</c:v>
                </c:pt>
                <c:pt idx="245">
                  <c:v>21.12</c:v>
                </c:pt>
                <c:pt idx="246">
                  <c:v>21.14</c:v>
                </c:pt>
                <c:pt idx="247">
                  <c:v>21.16</c:v>
                </c:pt>
                <c:pt idx="248">
                  <c:v>21.18</c:v>
                </c:pt>
                <c:pt idx="249">
                  <c:v>21.21</c:v>
                </c:pt>
                <c:pt idx="250">
                  <c:v>21.36</c:v>
                </c:pt>
                <c:pt idx="251">
                  <c:v>21.6</c:v>
                </c:pt>
                <c:pt idx="252">
                  <c:v>21.74</c:v>
                </c:pt>
                <c:pt idx="253">
                  <c:v>21.51</c:v>
                </c:pt>
                <c:pt idx="254">
                  <c:v>21.4</c:v>
                </c:pt>
                <c:pt idx="255">
                  <c:v>21.259999999999987</c:v>
                </c:pt>
                <c:pt idx="256">
                  <c:v>21.36</c:v>
                </c:pt>
                <c:pt idx="257">
                  <c:v>21.32</c:v>
                </c:pt>
                <c:pt idx="258">
                  <c:v>21.279999999999987</c:v>
                </c:pt>
                <c:pt idx="259">
                  <c:v>21.27</c:v>
                </c:pt>
                <c:pt idx="260">
                  <c:v>21.27</c:v>
                </c:pt>
                <c:pt idx="261">
                  <c:v>21.45</c:v>
                </c:pt>
                <c:pt idx="262">
                  <c:v>21.5</c:v>
                </c:pt>
                <c:pt idx="263">
                  <c:v>21.75</c:v>
                </c:pt>
                <c:pt idx="264">
                  <c:v>21.52</c:v>
                </c:pt>
                <c:pt idx="265">
                  <c:v>21.56</c:v>
                </c:pt>
                <c:pt idx="266">
                  <c:v>21.86</c:v>
                </c:pt>
                <c:pt idx="267">
                  <c:v>22.04</c:v>
                </c:pt>
                <c:pt idx="268">
                  <c:v>21.99</c:v>
                </c:pt>
                <c:pt idx="269">
                  <c:v>21.82</c:v>
                </c:pt>
                <c:pt idx="270">
                  <c:v>21.810000000000027</c:v>
                </c:pt>
                <c:pt idx="271">
                  <c:v>21.75</c:v>
                </c:pt>
                <c:pt idx="272">
                  <c:v>21.66</c:v>
                </c:pt>
                <c:pt idx="273">
                  <c:v>21.51</c:v>
                </c:pt>
                <c:pt idx="274">
                  <c:v>21.67</c:v>
                </c:pt>
                <c:pt idx="275">
                  <c:v>21.84</c:v>
                </c:pt>
                <c:pt idx="276">
                  <c:v>22</c:v>
                </c:pt>
                <c:pt idx="277">
                  <c:v>21.77</c:v>
                </c:pt>
                <c:pt idx="278">
                  <c:v>21.810000000000027</c:v>
                </c:pt>
                <c:pt idx="279">
                  <c:v>21.779999999999987</c:v>
                </c:pt>
                <c:pt idx="280">
                  <c:v>21.479999999999986</c:v>
                </c:pt>
                <c:pt idx="281">
                  <c:v>21.36</c:v>
                </c:pt>
                <c:pt idx="282">
                  <c:v>21.34</c:v>
                </c:pt>
                <c:pt idx="283">
                  <c:v>21.330000000000005</c:v>
                </c:pt>
                <c:pt idx="284">
                  <c:v>21.22</c:v>
                </c:pt>
                <c:pt idx="285">
                  <c:v>21.2</c:v>
                </c:pt>
                <c:pt idx="286">
                  <c:v>21.2</c:v>
                </c:pt>
                <c:pt idx="287">
                  <c:v>21.08</c:v>
                </c:pt>
                <c:pt idx="288">
                  <c:v>21.130000000000027</c:v>
                </c:pt>
                <c:pt idx="289">
                  <c:v>21.14</c:v>
                </c:pt>
                <c:pt idx="290">
                  <c:v>21.17</c:v>
                </c:pt>
                <c:pt idx="291">
                  <c:v>21.1</c:v>
                </c:pt>
                <c:pt idx="292">
                  <c:v>21.02</c:v>
                </c:pt>
                <c:pt idx="293">
                  <c:v>20.99</c:v>
                </c:pt>
                <c:pt idx="294">
                  <c:v>20.99</c:v>
                </c:pt>
                <c:pt idx="295">
                  <c:v>20.959999999999987</c:v>
                </c:pt>
                <c:pt idx="296">
                  <c:v>20.91</c:v>
                </c:pt>
                <c:pt idx="297">
                  <c:v>20.9</c:v>
                </c:pt>
                <c:pt idx="298">
                  <c:v>20.9</c:v>
                </c:pt>
                <c:pt idx="299">
                  <c:v>20.919999999999987</c:v>
                </c:pt>
                <c:pt idx="300">
                  <c:v>20.93</c:v>
                </c:pt>
                <c:pt idx="301">
                  <c:v>20.99</c:v>
                </c:pt>
                <c:pt idx="302">
                  <c:v>20.95</c:v>
                </c:pt>
                <c:pt idx="303">
                  <c:v>20.87</c:v>
                </c:pt>
                <c:pt idx="304">
                  <c:v>20.87</c:v>
                </c:pt>
                <c:pt idx="305">
                  <c:v>20.979999999999986</c:v>
                </c:pt>
                <c:pt idx="306">
                  <c:v>21</c:v>
                </c:pt>
                <c:pt idx="307">
                  <c:v>20.97</c:v>
                </c:pt>
                <c:pt idx="308">
                  <c:v>20.95</c:v>
                </c:pt>
                <c:pt idx="309">
                  <c:v>20.979999999999986</c:v>
                </c:pt>
                <c:pt idx="310">
                  <c:v>21.03</c:v>
                </c:pt>
                <c:pt idx="311">
                  <c:v>21</c:v>
                </c:pt>
                <c:pt idx="312">
                  <c:v>20.95</c:v>
                </c:pt>
                <c:pt idx="313">
                  <c:v>20.95</c:v>
                </c:pt>
                <c:pt idx="314">
                  <c:v>21.03</c:v>
                </c:pt>
                <c:pt idx="315">
                  <c:v>20.99</c:v>
                </c:pt>
                <c:pt idx="316">
                  <c:v>21</c:v>
                </c:pt>
                <c:pt idx="317">
                  <c:v>20.97</c:v>
                </c:pt>
                <c:pt idx="318">
                  <c:v>20.97</c:v>
                </c:pt>
                <c:pt idx="319">
                  <c:v>20.979999999999986</c:v>
                </c:pt>
                <c:pt idx="320">
                  <c:v>20.97</c:v>
                </c:pt>
                <c:pt idx="321">
                  <c:v>20.93</c:v>
                </c:pt>
                <c:pt idx="322">
                  <c:v>20.939999999999987</c:v>
                </c:pt>
                <c:pt idx="323">
                  <c:v>20.939999999999987</c:v>
                </c:pt>
                <c:pt idx="324">
                  <c:v>20.919999999999987</c:v>
                </c:pt>
                <c:pt idx="325">
                  <c:v>20.91</c:v>
                </c:pt>
                <c:pt idx="326">
                  <c:v>20.85</c:v>
                </c:pt>
                <c:pt idx="327">
                  <c:v>20.9</c:v>
                </c:pt>
                <c:pt idx="328">
                  <c:v>20.86</c:v>
                </c:pt>
                <c:pt idx="329">
                  <c:v>20.84</c:v>
                </c:pt>
                <c:pt idx="330">
                  <c:v>20.86</c:v>
                </c:pt>
                <c:pt idx="331">
                  <c:v>20.87</c:v>
                </c:pt>
                <c:pt idx="332">
                  <c:v>20.87</c:v>
                </c:pt>
                <c:pt idx="333">
                  <c:v>20.86</c:v>
                </c:pt>
                <c:pt idx="334">
                  <c:v>20.77</c:v>
                </c:pt>
                <c:pt idx="335">
                  <c:v>20.8</c:v>
                </c:pt>
                <c:pt idx="336">
                  <c:v>20.810000000000027</c:v>
                </c:pt>
                <c:pt idx="337">
                  <c:v>20.79</c:v>
                </c:pt>
                <c:pt idx="338">
                  <c:v>20.779999999999987</c:v>
                </c:pt>
                <c:pt idx="339">
                  <c:v>20.830000000000005</c:v>
                </c:pt>
                <c:pt idx="340">
                  <c:v>20.88</c:v>
                </c:pt>
                <c:pt idx="341">
                  <c:v>20.82</c:v>
                </c:pt>
                <c:pt idx="342">
                  <c:v>20.759999999999987</c:v>
                </c:pt>
                <c:pt idx="343">
                  <c:v>20.77</c:v>
                </c:pt>
                <c:pt idx="344">
                  <c:v>20.77</c:v>
                </c:pt>
                <c:pt idx="345">
                  <c:v>20.87</c:v>
                </c:pt>
                <c:pt idx="346">
                  <c:v>20.79</c:v>
                </c:pt>
                <c:pt idx="347">
                  <c:v>20.650000000000027</c:v>
                </c:pt>
                <c:pt idx="348">
                  <c:v>20.69</c:v>
                </c:pt>
                <c:pt idx="349">
                  <c:v>20.479999999999986</c:v>
                </c:pt>
                <c:pt idx="350">
                  <c:v>20.53</c:v>
                </c:pt>
                <c:pt idx="351">
                  <c:v>20.87</c:v>
                </c:pt>
                <c:pt idx="352">
                  <c:v>20.84</c:v>
                </c:pt>
                <c:pt idx="353">
                  <c:v>20.59</c:v>
                </c:pt>
                <c:pt idx="354">
                  <c:v>20.38</c:v>
                </c:pt>
                <c:pt idx="355">
                  <c:v>21.29</c:v>
                </c:pt>
                <c:pt idx="356">
                  <c:v>21.05</c:v>
                </c:pt>
                <c:pt idx="357">
                  <c:v>20.52</c:v>
                </c:pt>
                <c:pt idx="358">
                  <c:v>20.45</c:v>
                </c:pt>
                <c:pt idx="359">
                  <c:v>20.53</c:v>
                </c:pt>
                <c:pt idx="360">
                  <c:v>20.36</c:v>
                </c:pt>
                <c:pt idx="361">
                  <c:v>20.329999999999988</c:v>
                </c:pt>
                <c:pt idx="362">
                  <c:v>20.309999999999999</c:v>
                </c:pt>
                <c:pt idx="363">
                  <c:v>20.45</c:v>
                </c:pt>
                <c:pt idx="364">
                  <c:v>20.32</c:v>
                </c:pt>
                <c:pt idx="365">
                  <c:v>20.45</c:v>
                </c:pt>
                <c:pt idx="366">
                  <c:v>20.53</c:v>
                </c:pt>
                <c:pt idx="367">
                  <c:v>20.64</c:v>
                </c:pt>
                <c:pt idx="368">
                  <c:v>20.810000000000027</c:v>
                </c:pt>
                <c:pt idx="369">
                  <c:v>20.959999999999987</c:v>
                </c:pt>
                <c:pt idx="370">
                  <c:v>21.37</c:v>
                </c:pt>
                <c:pt idx="371">
                  <c:v>21.32</c:v>
                </c:pt>
                <c:pt idx="372">
                  <c:v>21.12</c:v>
                </c:pt>
                <c:pt idx="373">
                  <c:v>20.53</c:v>
                </c:pt>
                <c:pt idx="374">
                  <c:v>20.49</c:v>
                </c:pt>
                <c:pt idx="375">
                  <c:v>20.55</c:v>
                </c:pt>
                <c:pt idx="376">
                  <c:v>20.439999999999987</c:v>
                </c:pt>
                <c:pt idx="377">
                  <c:v>20.29</c:v>
                </c:pt>
                <c:pt idx="378">
                  <c:v>20.54</c:v>
                </c:pt>
                <c:pt idx="379">
                  <c:v>19.7</c:v>
                </c:pt>
                <c:pt idx="380">
                  <c:v>20.18</c:v>
                </c:pt>
                <c:pt idx="381">
                  <c:v>20.2</c:v>
                </c:pt>
                <c:pt idx="382">
                  <c:v>20.239999999999988</c:v>
                </c:pt>
                <c:pt idx="383">
                  <c:v>20.37</c:v>
                </c:pt>
                <c:pt idx="384">
                  <c:v>20.47</c:v>
                </c:pt>
                <c:pt idx="385">
                  <c:v>20.59</c:v>
                </c:pt>
                <c:pt idx="386">
                  <c:v>20.5</c:v>
                </c:pt>
                <c:pt idx="387">
                  <c:v>20.41</c:v>
                </c:pt>
                <c:pt idx="388">
                  <c:v>20.29</c:v>
                </c:pt>
                <c:pt idx="389">
                  <c:v>20.14</c:v>
                </c:pt>
                <c:pt idx="390">
                  <c:v>20.350000000000001</c:v>
                </c:pt>
                <c:pt idx="391">
                  <c:v>20.329999999999988</c:v>
                </c:pt>
                <c:pt idx="392">
                  <c:v>20.18</c:v>
                </c:pt>
                <c:pt idx="393">
                  <c:v>20.21</c:v>
                </c:pt>
                <c:pt idx="394">
                  <c:v>19.93</c:v>
                </c:pt>
                <c:pt idx="395">
                  <c:v>20.02</c:v>
                </c:pt>
                <c:pt idx="396">
                  <c:v>20.329999999999988</c:v>
                </c:pt>
                <c:pt idx="397">
                  <c:v>20.100000000000001</c:v>
                </c:pt>
                <c:pt idx="398">
                  <c:v>20</c:v>
                </c:pt>
                <c:pt idx="399">
                  <c:v>19.979999999999986</c:v>
                </c:pt>
                <c:pt idx="400">
                  <c:v>20.18</c:v>
                </c:pt>
                <c:pt idx="401">
                  <c:v>20.459999999999987</c:v>
                </c:pt>
                <c:pt idx="402">
                  <c:v>20.3</c:v>
                </c:pt>
                <c:pt idx="403">
                  <c:v>20.09</c:v>
                </c:pt>
                <c:pt idx="404">
                  <c:v>20.25</c:v>
                </c:pt>
                <c:pt idx="405">
                  <c:v>20.36</c:v>
                </c:pt>
                <c:pt idx="406">
                  <c:v>20.29</c:v>
                </c:pt>
                <c:pt idx="407">
                  <c:v>19.88</c:v>
                </c:pt>
                <c:pt idx="408">
                  <c:v>19.73</c:v>
                </c:pt>
                <c:pt idx="409">
                  <c:v>19.989999999999963</c:v>
                </c:pt>
                <c:pt idx="410">
                  <c:v>19.809999999999999</c:v>
                </c:pt>
                <c:pt idx="411">
                  <c:v>19.84</c:v>
                </c:pt>
                <c:pt idx="412">
                  <c:v>19.75</c:v>
                </c:pt>
                <c:pt idx="413">
                  <c:v>19.89</c:v>
                </c:pt>
                <c:pt idx="414">
                  <c:v>19.59</c:v>
                </c:pt>
                <c:pt idx="415">
                  <c:v>19.55</c:v>
                </c:pt>
                <c:pt idx="416">
                  <c:v>19.43</c:v>
                </c:pt>
                <c:pt idx="417">
                  <c:v>19.510000000000005</c:v>
                </c:pt>
                <c:pt idx="418">
                  <c:v>19.939999999999987</c:v>
                </c:pt>
                <c:pt idx="419">
                  <c:v>19.88</c:v>
                </c:pt>
                <c:pt idx="420">
                  <c:v>19.47</c:v>
                </c:pt>
                <c:pt idx="421">
                  <c:v>19.88</c:v>
                </c:pt>
                <c:pt idx="422">
                  <c:v>20.04</c:v>
                </c:pt>
                <c:pt idx="423">
                  <c:v>19.88</c:v>
                </c:pt>
                <c:pt idx="424">
                  <c:v>19.27</c:v>
                </c:pt>
                <c:pt idx="425">
                  <c:v>19.260000000000002</c:v>
                </c:pt>
                <c:pt idx="426">
                  <c:v>19.45</c:v>
                </c:pt>
                <c:pt idx="427">
                  <c:v>19.45</c:v>
                </c:pt>
                <c:pt idx="428">
                  <c:v>20.110000000000028</c:v>
                </c:pt>
                <c:pt idx="429">
                  <c:v>20.03</c:v>
                </c:pt>
                <c:pt idx="430">
                  <c:v>20.05</c:v>
                </c:pt>
                <c:pt idx="431">
                  <c:v>20.149999999999999</c:v>
                </c:pt>
                <c:pt idx="432">
                  <c:v>20.09</c:v>
                </c:pt>
                <c:pt idx="433">
                  <c:v>20.07</c:v>
                </c:pt>
                <c:pt idx="434">
                  <c:v>19.510000000000005</c:v>
                </c:pt>
                <c:pt idx="435">
                  <c:v>19.610000000000028</c:v>
                </c:pt>
                <c:pt idx="436">
                  <c:v>19.309999999999999</c:v>
                </c:pt>
                <c:pt idx="437">
                  <c:v>20.22</c:v>
                </c:pt>
                <c:pt idx="438">
                  <c:v>20.2</c:v>
                </c:pt>
                <c:pt idx="439">
                  <c:v>20.09</c:v>
                </c:pt>
                <c:pt idx="440">
                  <c:v>20.130000000000027</c:v>
                </c:pt>
                <c:pt idx="441">
                  <c:v>20.190000000000001</c:v>
                </c:pt>
                <c:pt idx="442">
                  <c:v>20.100000000000001</c:v>
                </c:pt>
                <c:pt idx="443">
                  <c:v>20.130000000000027</c:v>
                </c:pt>
                <c:pt idx="444">
                  <c:v>20.149999999999999</c:v>
                </c:pt>
                <c:pt idx="445">
                  <c:v>20.149999999999999</c:v>
                </c:pt>
                <c:pt idx="446">
                  <c:v>20.16</c:v>
                </c:pt>
                <c:pt idx="447">
                  <c:v>20.079999999999988</c:v>
                </c:pt>
                <c:pt idx="448">
                  <c:v>20.07</c:v>
                </c:pt>
                <c:pt idx="449">
                  <c:v>20.04</c:v>
                </c:pt>
                <c:pt idx="450">
                  <c:v>20.03</c:v>
                </c:pt>
                <c:pt idx="451">
                  <c:v>20.04</c:v>
                </c:pt>
                <c:pt idx="452">
                  <c:v>19.97</c:v>
                </c:pt>
                <c:pt idx="453">
                  <c:v>19.939999999999987</c:v>
                </c:pt>
                <c:pt idx="454">
                  <c:v>19.850000000000001</c:v>
                </c:pt>
                <c:pt idx="455">
                  <c:v>19.88</c:v>
                </c:pt>
                <c:pt idx="456">
                  <c:v>19.82</c:v>
                </c:pt>
                <c:pt idx="457">
                  <c:v>19.309999999999999</c:v>
                </c:pt>
                <c:pt idx="458">
                  <c:v>19.5</c:v>
                </c:pt>
                <c:pt idx="459">
                  <c:v>19.64</c:v>
                </c:pt>
                <c:pt idx="460">
                  <c:v>19.649999999999999</c:v>
                </c:pt>
                <c:pt idx="461">
                  <c:v>19.579999999999988</c:v>
                </c:pt>
                <c:pt idx="462">
                  <c:v>19.479999999999986</c:v>
                </c:pt>
                <c:pt idx="463">
                  <c:v>19.37</c:v>
                </c:pt>
                <c:pt idx="464">
                  <c:v>19.34</c:v>
                </c:pt>
                <c:pt idx="465">
                  <c:v>19.22</c:v>
                </c:pt>
                <c:pt idx="466">
                  <c:v>19.100000000000001</c:v>
                </c:pt>
                <c:pt idx="467">
                  <c:v>19.03</c:v>
                </c:pt>
                <c:pt idx="468">
                  <c:v>18.779999999999987</c:v>
                </c:pt>
                <c:pt idx="469">
                  <c:v>18.809999999999999</c:v>
                </c:pt>
                <c:pt idx="470">
                  <c:v>18.47</c:v>
                </c:pt>
                <c:pt idx="471">
                  <c:v>18.45</c:v>
                </c:pt>
                <c:pt idx="472">
                  <c:v>18.41</c:v>
                </c:pt>
                <c:pt idx="473">
                  <c:v>18.309999999999999</c:v>
                </c:pt>
                <c:pt idx="474">
                  <c:v>18.190000000000001</c:v>
                </c:pt>
                <c:pt idx="475">
                  <c:v>18.059999999999999</c:v>
                </c:pt>
                <c:pt idx="476">
                  <c:v>17.93</c:v>
                </c:pt>
                <c:pt idx="477">
                  <c:v>17.77</c:v>
                </c:pt>
                <c:pt idx="478">
                  <c:v>17.630000000000027</c:v>
                </c:pt>
                <c:pt idx="479">
                  <c:v>17.489999999999963</c:v>
                </c:pt>
                <c:pt idx="480">
                  <c:v>17.329999999999988</c:v>
                </c:pt>
                <c:pt idx="481">
                  <c:v>17.14</c:v>
                </c:pt>
                <c:pt idx="482">
                  <c:v>16.89</c:v>
                </c:pt>
                <c:pt idx="483">
                  <c:v>16.760000000000002</c:v>
                </c:pt>
                <c:pt idx="484">
                  <c:v>16.649999999999999</c:v>
                </c:pt>
                <c:pt idx="485">
                  <c:v>16.559999999999999</c:v>
                </c:pt>
                <c:pt idx="486">
                  <c:v>16.399999999999999</c:v>
                </c:pt>
                <c:pt idx="487">
                  <c:v>16.22</c:v>
                </c:pt>
                <c:pt idx="488">
                  <c:v>16.059999999999999</c:v>
                </c:pt>
                <c:pt idx="489">
                  <c:v>15.88</c:v>
                </c:pt>
                <c:pt idx="490">
                  <c:v>15.68</c:v>
                </c:pt>
                <c:pt idx="491">
                  <c:v>15.5</c:v>
                </c:pt>
                <c:pt idx="492">
                  <c:v>15.28</c:v>
                </c:pt>
                <c:pt idx="493">
                  <c:v>15.07</c:v>
                </c:pt>
                <c:pt idx="494">
                  <c:v>14.850000000000014</c:v>
                </c:pt>
                <c:pt idx="495">
                  <c:v>14.65</c:v>
                </c:pt>
                <c:pt idx="496">
                  <c:v>14.42</c:v>
                </c:pt>
                <c:pt idx="497">
                  <c:v>14.18</c:v>
                </c:pt>
                <c:pt idx="498">
                  <c:v>13.94</c:v>
                </c:pt>
                <c:pt idx="499">
                  <c:v>13.7</c:v>
                </c:pt>
                <c:pt idx="500">
                  <c:v>13.46</c:v>
                </c:pt>
                <c:pt idx="501">
                  <c:v>13.19</c:v>
                </c:pt>
                <c:pt idx="502">
                  <c:v>12.89</c:v>
                </c:pt>
                <c:pt idx="503">
                  <c:v>12.71</c:v>
                </c:pt>
                <c:pt idx="504">
                  <c:v>12.42</c:v>
                </c:pt>
                <c:pt idx="505">
                  <c:v>12.23</c:v>
                </c:pt>
                <c:pt idx="506">
                  <c:v>11.9</c:v>
                </c:pt>
                <c:pt idx="507">
                  <c:v>11.74</c:v>
                </c:pt>
                <c:pt idx="508">
                  <c:v>11.49</c:v>
                </c:pt>
                <c:pt idx="509">
                  <c:v>11.25</c:v>
                </c:pt>
                <c:pt idx="510">
                  <c:v>10.97</c:v>
                </c:pt>
                <c:pt idx="511">
                  <c:v>10.77</c:v>
                </c:pt>
                <c:pt idx="512">
                  <c:v>10.61</c:v>
                </c:pt>
                <c:pt idx="513">
                  <c:v>10.41</c:v>
                </c:pt>
                <c:pt idx="514">
                  <c:v>10.220000000000001</c:v>
                </c:pt>
                <c:pt idx="515">
                  <c:v>10</c:v>
                </c:pt>
                <c:pt idx="516">
                  <c:v>9.77</c:v>
                </c:pt>
                <c:pt idx="517">
                  <c:v>9.5500000000000007</c:v>
                </c:pt>
                <c:pt idx="518">
                  <c:v>9.32</c:v>
                </c:pt>
                <c:pt idx="519">
                  <c:v>9.16</c:v>
                </c:pt>
                <c:pt idx="520">
                  <c:v>8.9700000000000006</c:v>
                </c:pt>
                <c:pt idx="521">
                  <c:v>8.77</c:v>
                </c:pt>
                <c:pt idx="522">
                  <c:v>8.61</c:v>
                </c:pt>
                <c:pt idx="523">
                  <c:v>8.41</c:v>
                </c:pt>
                <c:pt idx="524">
                  <c:v>8.24</c:v>
                </c:pt>
                <c:pt idx="525">
                  <c:v>8.06</c:v>
                </c:pt>
                <c:pt idx="526">
                  <c:v>7.84</c:v>
                </c:pt>
                <c:pt idx="527">
                  <c:v>7.7</c:v>
                </c:pt>
                <c:pt idx="528">
                  <c:v>7.5</c:v>
                </c:pt>
                <c:pt idx="529">
                  <c:v>7.42</c:v>
                </c:pt>
                <c:pt idx="530">
                  <c:v>7.29</c:v>
                </c:pt>
                <c:pt idx="531">
                  <c:v>7.08</c:v>
                </c:pt>
                <c:pt idx="532">
                  <c:v>6.94</c:v>
                </c:pt>
                <c:pt idx="533">
                  <c:v>6.8599999999999985</c:v>
                </c:pt>
                <c:pt idx="534">
                  <c:v>6.6499999999999995</c:v>
                </c:pt>
                <c:pt idx="535">
                  <c:v>6.73</c:v>
                </c:pt>
                <c:pt idx="536">
                  <c:v>6.57</c:v>
                </c:pt>
                <c:pt idx="537">
                  <c:v>6.52</c:v>
                </c:pt>
                <c:pt idx="538">
                  <c:v>6.3599999999999985</c:v>
                </c:pt>
              </c:numCache>
            </c:numRef>
          </c:yVal>
          <c:extLst xmlns:c16r2="http://schemas.microsoft.com/office/drawing/2015/06/chart">
            <c:ext xmlns:c16="http://schemas.microsoft.com/office/drawing/2014/chart" uri="{C3380CC4-5D6E-409C-BE32-E72D297353CC}">
              <c16:uniqueId val="{00000002-BAA2-4843-94D6-5021A9616667}"/>
            </c:ext>
          </c:extLst>
        </c:ser>
        <c:ser>
          <c:idx val="3"/>
          <c:order val="3"/>
          <c:tx>
            <c:v>28th May 2019</c:v>
          </c:tx>
          <c:spPr>
            <a:ln w="28575">
              <a:noFill/>
            </a:ln>
          </c:spPr>
          <c:marker>
            <c:symbol val="x"/>
            <c:size val="3"/>
          </c:marker>
          <c:xVal>
            <c:numRef>
              <c:f>Darth!$G$4258:$G$4816</c:f>
              <c:numCache>
                <c:formatCode>General</c:formatCode>
                <c:ptCount val="559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53</c:v>
                </c:pt>
                <c:pt idx="53">
                  <c:v>54</c:v>
                </c:pt>
                <c:pt idx="54">
                  <c:v>55</c:v>
                </c:pt>
                <c:pt idx="55">
                  <c:v>56</c:v>
                </c:pt>
                <c:pt idx="56">
                  <c:v>57</c:v>
                </c:pt>
                <c:pt idx="57">
                  <c:v>58</c:v>
                </c:pt>
                <c:pt idx="58">
                  <c:v>59</c:v>
                </c:pt>
                <c:pt idx="59">
                  <c:v>60</c:v>
                </c:pt>
                <c:pt idx="60">
                  <c:v>61</c:v>
                </c:pt>
                <c:pt idx="61">
                  <c:v>62</c:v>
                </c:pt>
                <c:pt idx="62">
                  <c:v>63</c:v>
                </c:pt>
                <c:pt idx="63">
                  <c:v>64</c:v>
                </c:pt>
                <c:pt idx="64">
                  <c:v>65</c:v>
                </c:pt>
                <c:pt idx="65">
                  <c:v>66</c:v>
                </c:pt>
                <c:pt idx="66">
                  <c:v>67</c:v>
                </c:pt>
                <c:pt idx="67">
                  <c:v>68</c:v>
                </c:pt>
                <c:pt idx="68">
                  <c:v>69</c:v>
                </c:pt>
                <c:pt idx="69">
                  <c:v>70</c:v>
                </c:pt>
                <c:pt idx="70">
                  <c:v>71</c:v>
                </c:pt>
                <c:pt idx="71">
                  <c:v>72</c:v>
                </c:pt>
                <c:pt idx="72">
                  <c:v>73</c:v>
                </c:pt>
                <c:pt idx="73">
                  <c:v>74</c:v>
                </c:pt>
                <c:pt idx="74">
                  <c:v>75</c:v>
                </c:pt>
                <c:pt idx="75">
                  <c:v>76</c:v>
                </c:pt>
                <c:pt idx="76">
                  <c:v>77</c:v>
                </c:pt>
                <c:pt idx="77">
                  <c:v>78</c:v>
                </c:pt>
                <c:pt idx="78">
                  <c:v>79</c:v>
                </c:pt>
                <c:pt idx="79">
                  <c:v>80</c:v>
                </c:pt>
                <c:pt idx="80">
                  <c:v>81</c:v>
                </c:pt>
                <c:pt idx="81">
                  <c:v>82</c:v>
                </c:pt>
                <c:pt idx="82">
                  <c:v>83</c:v>
                </c:pt>
                <c:pt idx="83">
                  <c:v>84</c:v>
                </c:pt>
                <c:pt idx="84">
                  <c:v>85</c:v>
                </c:pt>
                <c:pt idx="85">
                  <c:v>86</c:v>
                </c:pt>
                <c:pt idx="86">
                  <c:v>87</c:v>
                </c:pt>
                <c:pt idx="87">
                  <c:v>88</c:v>
                </c:pt>
                <c:pt idx="88">
                  <c:v>89</c:v>
                </c:pt>
                <c:pt idx="89">
                  <c:v>90</c:v>
                </c:pt>
                <c:pt idx="90">
                  <c:v>91</c:v>
                </c:pt>
                <c:pt idx="91">
                  <c:v>92</c:v>
                </c:pt>
                <c:pt idx="92">
                  <c:v>93</c:v>
                </c:pt>
                <c:pt idx="93">
                  <c:v>94</c:v>
                </c:pt>
                <c:pt idx="94">
                  <c:v>95</c:v>
                </c:pt>
                <c:pt idx="95">
                  <c:v>96</c:v>
                </c:pt>
                <c:pt idx="96">
                  <c:v>97</c:v>
                </c:pt>
                <c:pt idx="97">
                  <c:v>98</c:v>
                </c:pt>
                <c:pt idx="98">
                  <c:v>99</c:v>
                </c:pt>
                <c:pt idx="99">
                  <c:v>100</c:v>
                </c:pt>
                <c:pt idx="100">
                  <c:v>101</c:v>
                </c:pt>
                <c:pt idx="101">
                  <c:v>102</c:v>
                </c:pt>
                <c:pt idx="102">
                  <c:v>103</c:v>
                </c:pt>
                <c:pt idx="103">
                  <c:v>104</c:v>
                </c:pt>
                <c:pt idx="104">
                  <c:v>105</c:v>
                </c:pt>
                <c:pt idx="105">
                  <c:v>106</c:v>
                </c:pt>
                <c:pt idx="106">
                  <c:v>107</c:v>
                </c:pt>
                <c:pt idx="107">
                  <c:v>108</c:v>
                </c:pt>
                <c:pt idx="108">
                  <c:v>109</c:v>
                </c:pt>
                <c:pt idx="109">
                  <c:v>110</c:v>
                </c:pt>
                <c:pt idx="110">
                  <c:v>111</c:v>
                </c:pt>
                <c:pt idx="111">
                  <c:v>112</c:v>
                </c:pt>
                <c:pt idx="112">
                  <c:v>113</c:v>
                </c:pt>
                <c:pt idx="113">
                  <c:v>114</c:v>
                </c:pt>
                <c:pt idx="114">
                  <c:v>115</c:v>
                </c:pt>
                <c:pt idx="115">
                  <c:v>116</c:v>
                </c:pt>
                <c:pt idx="116">
                  <c:v>117</c:v>
                </c:pt>
                <c:pt idx="117">
                  <c:v>118</c:v>
                </c:pt>
                <c:pt idx="118">
                  <c:v>119</c:v>
                </c:pt>
                <c:pt idx="119">
                  <c:v>120</c:v>
                </c:pt>
                <c:pt idx="120">
                  <c:v>121</c:v>
                </c:pt>
                <c:pt idx="121">
                  <c:v>122</c:v>
                </c:pt>
                <c:pt idx="122">
                  <c:v>123</c:v>
                </c:pt>
                <c:pt idx="123">
                  <c:v>124</c:v>
                </c:pt>
                <c:pt idx="124">
                  <c:v>125</c:v>
                </c:pt>
                <c:pt idx="125">
                  <c:v>126</c:v>
                </c:pt>
                <c:pt idx="126">
                  <c:v>127</c:v>
                </c:pt>
                <c:pt idx="127">
                  <c:v>128</c:v>
                </c:pt>
                <c:pt idx="128">
                  <c:v>129</c:v>
                </c:pt>
                <c:pt idx="129">
                  <c:v>130</c:v>
                </c:pt>
                <c:pt idx="130">
                  <c:v>131</c:v>
                </c:pt>
                <c:pt idx="131">
                  <c:v>132</c:v>
                </c:pt>
                <c:pt idx="132">
                  <c:v>133</c:v>
                </c:pt>
                <c:pt idx="133">
                  <c:v>134</c:v>
                </c:pt>
                <c:pt idx="134">
                  <c:v>135</c:v>
                </c:pt>
                <c:pt idx="135">
                  <c:v>136</c:v>
                </c:pt>
                <c:pt idx="136">
                  <c:v>137</c:v>
                </c:pt>
                <c:pt idx="137">
                  <c:v>138</c:v>
                </c:pt>
                <c:pt idx="138">
                  <c:v>139</c:v>
                </c:pt>
                <c:pt idx="139">
                  <c:v>140</c:v>
                </c:pt>
                <c:pt idx="140">
                  <c:v>141</c:v>
                </c:pt>
                <c:pt idx="141">
                  <c:v>142</c:v>
                </c:pt>
                <c:pt idx="142">
                  <c:v>143</c:v>
                </c:pt>
                <c:pt idx="143">
                  <c:v>144</c:v>
                </c:pt>
                <c:pt idx="144">
                  <c:v>145</c:v>
                </c:pt>
                <c:pt idx="145">
                  <c:v>146</c:v>
                </c:pt>
                <c:pt idx="146">
                  <c:v>147</c:v>
                </c:pt>
                <c:pt idx="147">
                  <c:v>148</c:v>
                </c:pt>
                <c:pt idx="148">
                  <c:v>149</c:v>
                </c:pt>
                <c:pt idx="149">
                  <c:v>150</c:v>
                </c:pt>
                <c:pt idx="150">
                  <c:v>151</c:v>
                </c:pt>
                <c:pt idx="151">
                  <c:v>152</c:v>
                </c:pt>
                <c:pt idx="152">
                  <c:v>153</c:v>
                </c:pt>
                <c:pt idx="153">
                  <c:v>154</c:v>
                </c:pt>
                <c:pt idx="154">
                  <c:v>155</c:v>
                </c:pt>
                <c:pt idx="155">
                  <c:v>156</c:v>
                </c:pt>
                <c:pt idx="156">
                  <c:v>157</c:v>
                </c:pt>
                <c:pt idx="157">
                  <c:v>158</c:v>
                </c:pt>
                <c:pt idx="158">
                  <c:v>159</c:v>
                </c:pt>
                <c:pt idx="159">
                  <c:v>160</c:v>
                </c:pt>
                <c:pt idx="160">
                  <c:v>161</c:v>
                </c:pt>
                <c:pt idx="161">
                  <c:v>162</c:v>
                </c:pt>
                <c:pt idx="162">
                  <c:v>163</c:v>
                </c:pt>
                <c:pt idx="163">
                  <c:v>164</c:v>
                </c:pt>
                <c:pt idx="164">
                  <c:v>165</c:v>
                </c:pt>
                <c:pt idx="165">
                  <c:v>166</c:v>
                </c:pt>
                <c:pt idx="166">
                  <c:v>167</c:v>
                </c:pt>
                <c:pt idx="167">
                  <c:v>168</c:v>
                </c:pt>
                <c:pt idx="168">
                  <c:v>169</c:v>
                </c:pt>
                <c:pt idx="169">
                  <c:v>170</c:v>
                </c:pt>
                <c:pt idx="170">
                  <c:v>171</c:v>
                </c:pt>
                <c:pt idx="171">
                  <c:v>172</c:v>
                </c:pt>
                <c:pt idx="172">
                  <c:v>173</c:v>
                </c:pt>
                <c:pt idx="173">
                  <c:v>174</c:v>
                </c:pt>
                <c:pt idx="174">
                  <c:v>175</c:v>
                </c:pt>
                <c:pt idx="175">
                  <c:v>176</c:v>
                </c:pt>
                <c:pt idx="176">
                  <c:v>177</c:v>
                </c:pt>
                <c:pt idx="177">
                  <c:v>178</c:v>
                </c:pt>
                <c:pt idx="178">
                  <c:v>179</c:v>
                </c:pt>
                <c:pt idx="179">
                  <c:v>180</c:v>
                </c:pt>
                <c:pt idx="180">
                  <c:v>181</c:v>
                </c:pt>
                <c:pt idx="181">
                  <c:v>182</c:v>
                </c:pt>
                <c:pt idx="182">
                  <c:v>183</c:v>
                </c:pt>
                <c:pt idx="183">
                  <c:v>184</c:v>
                </c:pt>
                <c:pt idx="184">
                  <c:v>185</c:v>
                </c:pt>
                <c:pt idx="185">
                  <c:v>186</c:v>
                </c:pt>
                <c:pt idx="186">
                  <c:v>187</c:v>
                </c:pt>
                <c:pt idx="187">
                  <c:v>188</c:v>
                </c:pt>
                <c:pt idx="188">
                  <c:v>189</c:v>
                </c:pt>
                <c:pt idx="189">
                  <c:v>190</c:v>
                </c:pt>
                <c:pt idx="190">
                  <c:v>191</c:v>
                </c:pt>
                <c:pt idx="191">
                  <c:v>192</c:v>
                </c:pt>
                <c:pt idx="192">
                  <c:v>193</c:v>
                </c:pt>
                <c:pt idx="193">
                  <c:v>194</c:v>
                </c:pt>
                <c:pt idx="194">
                  <c:v>195</c:v>
                </c:pt>
                <c:pt idx="195">
                  <c:v>196</c:v>
                </c:pt>
                <c:pt idx="196">
                  <c:v>197</c:v>
                </c:pt>
                <c:pt idx="197">
                  <c:v>198</c:v>
                </c:pt>
                <c:pt idx="198">
                  <c:v>199</c:v>
                </c:pt>
                <c:pt idx="199">
                  <c:v>200</c:v>
                </c:pt>
                <c:pt idx="200">
                  <c:v>201</c:v>
                </c:pt>
                <c:pt idx="201">
                  <c:v>202</c:v>
                </c:pt>
                <c:pt idx="202">
                  <c:v>203</c:v>
                </c:pt>
                <c:pt idx="203">
                  <c:v>204</c:v>
                </c:pt>
                <c:pt idx="204">
                  <c:v>205</c:v>
                </c:pt>
                <c:pt idx="205">
                  <c:v>206</c:v>
                </c:pt>
                <c:pt idx="206">
                  <c:v>207</c:v>
                </c:pt>
                <c:pt idx="207">
                  <c:v>208</c:v>
                </c:pt>
                <c:pt idx="208">
                  <c:v>209</c:v>
                </c:pt>
                <c:pt idx="209">
                  <c:v>210</c:v>
                </c:pt>
                <c:pt idx="210">
                  <c:v>211</c:v>
                </c:pt>
                <c:pt idx="211">
                  <c:v>212</c:v>
                </c:pt>
                <c:pt idx="212">
                  <c:v>213</c:v>
                </c:pt>
                <c:pt idx="213">
                  <c:v>214</c:v>
                </c:pt>
                <c:pt idx="214">
                  <c:v>215</c:v>
                </c:pt>
                <c:pt idx="215">
                  <c:v>216</c:v>
                </c:pt>
                <c:pt idx="216">
                  <c:v>217</c:v>
                </c:pt>
                <c:pt idx="217">
                  <c:v>218</c:v>
                </c:pt>
                <c:pt idx="218">
                  <c:v>219</c:v>
                </c:pt>
                <c:pt idx="219">
                  <c:v>220</c:v>
                </c:pt>
                <c:pt idx="220">
                  <c:v>221</c:v>
                </c:pt>
                <c:pt idx="221">
                  <c:v>222</c:v>
                </c:pt>
                <c:pt idx="222">
                  <c:v>223</c:v>
                </c:pt>
                <c:pt idx="223">
                  <c:v>224</c:v>
                </c:pt>
                <c:pt idx="224">
                  <c:v>225</c:v>
                </c:pt>
                <c:pt idx="225">
                  <c:v>226</c:v>
                </c:pt>
                <c:pt idx="226">
                  <c:v>227</c:v>
                </c:pt>
                <c:pt idx="227">
                  <c:v>228</c:v>
                </c:pt>
                <c:pt idx="228">
                  <c:v>229</c:v>
                </c:pt>
                <c:pt idx="229">
                  <c:v>230</c:v>
                </c:pt>
                <c:pt idx="230">
                  <c:v>231</c:v>
                </c:pt>
                <c:pt idx="231">
                  <c:v>232</c:v>
                </c:pt>
                <c:pt idx="232">
                  <c:v>233</c:v>
                </c:pt>
                <c:pt idx="233">
                  <c:v>234</c:v>
                </c:pt>
                <c:pt idx="234">
                  <c:v>235</c:v>
                </c:pt>
                <c:pt idx="235">
                  <c:v>236</c:v>
                </c:pt>
                <c:pt idx="236">
                  <c:v>237</c:v>
                </c:pt>
                <c:pt idx="237">
                  <c:v>238</c:v>
                </c:pt>
                <c:pt idx="238">
                  <c:v>239</c:v>
                </c:pt>
                <c:pt idx="239">
                  <c:v>240</c:v>
                </c:pt>
                <c:pt idx="240">
                  <c:v>241</c:v>
                </c:pt>
                <c:pt idx="241">
                  <c:v>242</c:v>
                </c:pt>
                <c:pt idx="242">
                  <c:v>243</c:v>
                </c:pt>
                <c:pt idx="243">
                  <c:v>244</c:v>
                </c:pt>
                <c:pt idx="244">
                  <c:v>245</c:v>
                </c:pt>
                <c:pt idx="245">
                  <c:v>246</c:v>
                </c:pt>
                <c:pt idx="246">
                  <c:v>247</c:v>
                </c:pt>
                <c:pt idx="247">
                  <c:v>248</c:v>
                </c:pt>
                <c:pt idx="248">
                  <c:v>249</c:v>
                </c:pt>
                <c:pt idx="249">
                  <c:v>250</c:v>
                </c:pt>
                <c:pt idx="250">
                  <c:v>251</c:v>
                </c:pt>
                <c:pt idx="251">
                  <c:v>252</c:v>
                </c:pt>
                <c:pt idx="252">
                  <c:v>253</c:v>
                </c:pt>
                <c:pt idx="253">
                  <c:v>254</c:v>
                </c:pt>
                <c:pt idx="254">
                  <c:v>255</c:v>
                </c:pt>
                <c:pt idx="255">
                  <c:v>256</c:v>
                </c:pt>
                <c:pt idx="256">
                  <c:v>257</c:v>
                </c:pt>
                <c:pt idx="257">
                  <c:v>258</c:v>
                </c:pt>
                <c:pt idx="258">
                  <c:v>259</c:v>
                </c:pt>
                <c:pt idx="259">
                  <c:v>260</c:v>
                </c:pt>
                <c:pt idx="260">
                  <c:v>261</c:v>
                </c:pt>
                <c:pt idx="261">
                  <c:v>262</c:v>
                </c:pt>
                <c:pt idx="262">
                  <c:v>263</c:v>
                </c:pt>
                <c:pt idx="263">
                  <c:v>264</c:v>
                </c:pt>
                <c:pt idx="264">
                  <c:v>265</c:v>
                </c:pt>
                <c:pt idx="265">
                  <c:v>266</c:v>
                </c:pt>
                <c:pt idx="266">
                  <c:v>267</c:v>
                </c:pt>
                <c:pt idx="267">
                  <c:v>268</c:v>
                </c:pt>
                <c:pt idx="268">
                  <c:v>269</c:v>
                </c:pt>
                <c:pt idx="269">
                  <c:v>270</c:v>
                </c:pt>
                <c:pt idx="270">
                  <c:v>271</c:v>
                </c:pt>
                <c:pt idx="271">
                  <c:v>272</c:v>
                </c:pt>
                <c:pt idx="272">
                  <c:v>273</c:v>
                </c:pt>
                <c:pt idx="273">
                  <c:v>274</c:v>
                </c:pt>
                <c:pt idx="274">
                  <c:v>275</c:v>
                </c:pt>
                <c:pt idx="275">
                  <c:v>276</c:v>
                </c:pt>
                <c:pt idx="276">
                  <c:v>277</c:v>
                </c:pt>
                <c:pt idx="277">
                  <c:v>278</c:v>
                </c:pt>
                <c:pt idx="278">
                  <c:v>279</c:v>
                </c:pt>
                <c:pt idx="279">
                  <c:v>280</c:v>
                </c:pt>
                <c:pt idx="280">
                  <c:v>281</c:v>
                </c:pt>
                <c:pt idx="281">
                  <c:v>282</c:v>
                </c:pt>
                <c:pt idx="282">
                  <c:v>283</c:v>
                </c:pt>
                <c:pt idx="283">
                  <c:v>284</c:v>
                </c:pt>
                <c:pt idx="284">
                  <c:v>285</c:v>
                </c:pt>
                <c:pt idx="285">
                  <c:v>286</c:v>
                </c:pt>
                <c:pt idx="286">
                  <c:v>287</c:v>
                </c:pt>
                <c:pt idx="287">
                  <c:v>288</c:v>
                </c:pt>
                <c:pt idx="288">
                  <c:v>289</c:v>
                </c:pt>
                <c:pt idx="289">
                  <c:v>290</c:v>
                </c:pt>
                <c:pt idx="290">
                  <c:v>291</c:v>
                </c:pt>
                <c:pt idx="291">
                  <c:v>292</c:v>
                </c:pt>
                <c:pt idx="292">
                  <c:v>293</c:v>
                </c:pt>
                <c:pt idx="293">
                  <c:v>294</c:v>
                </c:pt>
                <c:pt idx="294">
                  <c:v>295</c:v>
                </c:pt>
                <c:pt idx="295">
                  <c:v>296</c:v>
                </c:pt>
                <c:pt idx="296">
                  <c:v>297</c:v>
                </c:pt>
                <c:pt idx="297">
                  <c:v>298</c:v>
                </c:pt>
                <c:pt idx="298">
                  <c:v>299</c:v>
                </c:pt>
                <c:pt idx="299">
                  <c:v>300</c:v>
                </c:pt>
                <c:pt idx="300">
                  <c:v>301</c:v>
                </c:pt>
                <c:pt idx="301">
                  <c:v>302</c:v>
                </c:pt>
                <c:pt idx="302">
                  <c:v>303</c:v>
                </c:pt>
                <c:pt idx="303">
                  <c:v>304</c:v>
                </c:pt>
                <c:pt idx="304">
                  <c:v>305</c:v>
                </c:pt>
                <c:pt idx="305">
                  <c:v>306</c:v>
                </c:pt>
                <c:pt idx="306">
                  <c:v>307</c:v>
                </c:pt>
                <c:pt idx="307">
                  <c:v>308</c:v>
                </c:pt>
                <c:pt idx="308">
                  <c:v>309</c:v>
                </c:pt>
                <c:pt idx="309">
                  <c:v>310</c:v>
                </c:pt>
                <c:pt idx="310">
                  <c:v>311</c:v>
                </c:pt>
                <c:pt idx="311">
                  <c:v>312</c:v>
                </c:pt>
                <c:pt idx="312">
                  <c:v>313</c:v>
                </c:pt>
                <c:pt idx="313">
                  <c:v>314</c:v>
                </c:pt>
                <c:pt idx="314">
                  <c:v>315</c:v>
                </c:pt>
                <c:pt idx="315">
                  <c:v>316</c:v>
                </c:pt>
                <c:pt idx="316">
                  <c:v>317</c:v>
                </c:pt>
                <c:pt idx="317">
                  <c:v>318</c:v>
                </c:pt>
                <c:pt idx="318">
                  <c:v>319</c:v>
                </c:pt>
                <c:pt idx="319">
                  <c:v>320</c:v>
                </c:pt>
                <c:pt idx="320">
                  <c:v>321</c:v>
                </c:pt>
                <c:pt idx="321">
                  <c:v>322</c:v>
                </c:pt>
                <c:pt idx="322">
                  <c:v>323</c:v>
                </c:pt>
                <c:pt idx="323">
                  <c:v>324</c:v>
                </c:pt>
                <c:pt idx="324">
                  <c:v>325</c:v>
                </c:pt>
                <c:pt idx="325">
                  <c:v>326</c:v>
                </c:pt>
                <c:pt idx="326">
                  <c:v>327</c:v>
                </c:pt>
                <c:pt idx="327">
                  <c:v>328</c:v>
                </c:pt>
                <c:pt idx="328">
                  <c:v>329</c:v>
                </c:pt>
                <c:pt idx="329">
                  <c:v>330</c:v>
                </c:pt>
                <c:pt idx="330">
                  <c:v>331</c:v>
                </c:pt>
                <c:pt idx="331">
                  <c:v>332</c:v>
                </c:pt>
                <c:pt idx="332">
                  <c:v>333</c:v>
                </c:pt>
                <c:pt idx="333">
                  <c:v>334</c:v>
                </c:pt>
                <c:pt idx="334">
                  <c:v>335</c:v>
                </c:pt>
                <c:pt idx="335">
                  <c:v>336</c:v>
                </c:pt>
                <c:pt idx="336">
                  <c:v>337</c:v>
                </c:pt>
                <c:pt idx="337">
                  <c:v>338</c:v>
                </c:pt>
                <c:pt idx="338">
                  <c:v>339</c:v>
                </c:pt>
                <c:pt idx="339">
                  <c:v>340</c:v>
                </c:pt>
                <c:pt idx="340">
                  <c:v>341</c:v>
                </c:pt>
                <c:pt idx="341">
                  <c:v>342</c:v>
                </c:pt>
                <c:pt idx="342">
                  <c:v>343</c:v>
                </c:pt>
                <c:pt idx="343">
                  <c:v>344</c:v>
                </c:pt>
                <c:pt idx="344">
                  <c:v>345</c:v>
                </c:pt>
                <c:pt idx="345">
                  <c:v>346</c:v>
                </c:pt>
                <c:pt idx="346">
                  <c:v>347</c:v>
                </c:pt>
                <c:pt idx="347">
                  <c:v>348</c:v>
                </c:pt>
                <c:pt idx="348">
                  <c:v>349</c:v>
                </c:pt>
                <c:pt idx="349">
                  <c:v>350</c:v>
                </c:pt>
                <c:pt idx="350">
                  <c:v>351</c:v>
                </c:pt>
                <c:pt idx="351">
                  <c:v>352</c:v>
                </c:pt>
                <c:pt idx="352">
                  <c:v>353</c:v>
                </c:pt>
                <c:pt idx="353">
                  <c:v>354</c:v>
                </c:pt>
                <c:pt idx="354">
                  <c:v>355</c:v>
                </c:pt>
                <c:pt idx="355">
                  <c:v>356</c:v>
                </c:pt>
                <c:pt idx="356">
                  <c:v>357</c:v>
                </c:pt>
                <c:pt idx="357">
                  <c:v>358</c:v>
                </c:pt>
                <c:pt idx="358">
                  <c:v>359</c:v>
                </c:pt>
                <c:pt idx="359">
                  <c:v>360</c:v>
                </c:pt>
                <c:pt idx="360">
                  <c:v>361</c:v>
                </c:pt>
                <c:pt idx="361">
                  <c:v>362</c:v>
                </c:pt>
                <c:pt idx="362">
                  <c:v>363</c:v>
                </c:pt>
                <c:pt idx="363">
                  <c:v>364</c:v>
                </c:pt>
                <c:pt idx="364">
                  <c:v>365</c:v>
                </c:pt>
                <c:pt idx="365">
                  <c:v>366</c:v>
                </c:pt>
                <c:pt idx="366">
                  <c:v>367</c:v>
                </c:pt>
                <c:pt idx="367">
                  <c:v>368</c:v>
                </c:pt>
                <c:pt idx="368">
                  <c:v>369</c:v>
                </c:pt>
                <c:pt idx="369">
                  <c:v>370</c:v>
                </c:pt>
                <c:pt idx="370">
                  <c:v>371</c:v>
                </c:pt>
                <c:pt idx="371">
                  <c:v>372</c:v>
                </c:pt>
                <c:pt idx="372">
                  <c:v>373</c:v>
                </c:pt>
                <c:pt idx="373">
                  <c:v>374</c:v>
                </c:pt>
                <c:pt idx="374">
                  <c:v>375</c:v>
                </c:pt>
                <c:pt idx="375">
                  <c:v>376</c:v>
                </c:pt>
                <c:pt idx="376">
                  <c:v>377</c:v>
                </c:pt>
                <c:pt idx="377">
                  <c:v>378</c:v>
                </c:pt>
                <c:pt idx="378">
                  <c:v>379</c:v>
                </c:pt>
                <c:pt idx="379">
                  <c:v>380</c:v>
                </c:pt>
                <c:pt idx="380">
                  <c:v>381</c:v>
                </c:pt>
                <c:pt idx="381">
                  <c:v>382</c:v>
                </c:pt>
                <c:pt idx="382">
                  <c:v>383</c:v>
                </c:pt>
                <c:pt idx="383">
                  <c:v>384</c:v>
                </c:pt>
                <c:pt idx="384">
                  <c:v>385</c:v>
                </c:pt>
                <c:pt idx="385">
                  <c:v>386</c:v>
                </c:pt>
                <c:pt idx="386">
                  <c:v>387</c:v>
                </c:pt>
                <c:pt idx="387">
                  <c:v>388</c:v>
                </c:pt>
                <c:pt idx="388">
                  <c:v>389</c:v>
                </c:pt>
                <c:pt idx="389">
                  <c:v>390</c:v>
                </c:pt>
                <c:pt idx="390">
                  <c:v>391</c:v>
                </c:pt>
                <c:pt idx="391">
                  <c:v>392</c:v>
                </c:pt>
                <c:pt idx="392">
                  <c:v>393</c:v>
                </c:pt>
                <c:pt idx="393">
                  <c:v>394</c:v>
                </c:pt>
                <c:pt idx="394">
                  <c:v>395</c:v>
                </c:pt>
                <c:pt idx="395">
                  <c:v>396</c:v>
                </c:pt>
                <c:pt idx="396">
                  <c:v>397</c:v>
                </c:pt>
                <c:pt idx="397">
                  <c:v>398</c:v>
                </c:pt>
                <c:pt idx="398">
                  <c:v>399</c:v>
                </c:pt>
                <c:pt idx="399">
                  <c:v>400</c:v>
                </c:pt>
                <c:pt idx="400">
                  <c:v>401</c:v>
                </c:pt>
                <c:pt idx="401">
                  <c:v>402</c:v>
                </c:pt>
                <c:pt idx="402">
                  <c:v>403</c:v>
                </c:pt>
                <c:pt idx="403">
                  <c:v>404</c:v>
                </c:pt>
                <c:pt idx="404">
                  <c:v>405</c:v>
                </c:pt>
                <c:pt idx="405">
                  <c:v>406</c:v>
                </c:pt>
                <c:pt idx="406">
                  <c:v>407</c:v>
                </c:pt>
                <c:pt idx="407">
                  <c:v>408</c:v>
                </c:pt>
                <c:pt idx="408">
                  <c:v>409</c:v>
                </c:pt>
                <c:pt idx="409">
                  <c:v>410</c:v>
                </c:pt>
                <c:pt idx="410">
                  <c:v>411</c:v>
                </c:pt>
                <c:pt idx="411">
                  <c:v>412</c:v>
                </c:pt>
                <c:pt idx="412">
                  <c:v>413</c:v>
                </c:pt>
                <c:pt idx="413">
                  <c:v>414</c:v>
                </c:pt>
                <c:pt idx="414">
                  <c:v>415</c:v>
                </c:pt>
                <c:pt idx="415">
                  <c:v>416</c:v>
                </c:pt>
                <c:pt idx="416">
                  <c:v>417</c:v>
                </c:pt>
                <c:pt idx="417">
                  <c:v>418</c:v>
                </c:pt>
                <c:pt idx="418">
                  <c:v>419</c:v>
                </c:pt>
                <c:pt idx="419">
                  <c:v>420</c:v>
                </c:pt>
                <c:pt idx="420">
                  <c:v>421</c:v>
                </c:pt>
                <c:pt idx="421">
                  <c:v>422</c:v>
                </c:pt>
                <c:pt idx="422">
                  <c:v>423</c:v>
                </c:pt>
                <c:pt idx="423">
                  <c:v>424</c:v>
                </c:pt>
                <c:pt idx="424">
                  <c:v>425</c:v>
                </c:pt>
                <c:pt idx="425">
                  <c:v>426</c:v>
                </c:pt>
                <c:pt idx="426">
                  <c:v>427</c:v>
                </c:pt>
                <c:pt idx="427">
                  <c:v>428</c:v>
                </c:pt>
                <c:pt idx="428">
                  <c:v>429</c:v>
                </c:pt>
                <c:pt idx="429">
                  <c:v>430</c:v>
                </c:pt>
                <c:pt idx="430">
                  <c:v>431</c:v>
                </c:pt>
                <c:pt idx="431">
                  <c:v>432</c:v>
                </c:pt>
                <c:pt idx="432">
                  <c:v>433</c:v>
                </c:pt>
                <c:pt idx="433">
                  <c:v>434</c:v>
                </c:pt>
                <c:pt idx="434">
                  <c:v>435</c:v>
                </c:pt>
                <c:pt idx="435">
                  <c:v>436</c:v>
                </c:pt>
                <c:pt idx="436">
                  <c:v>437</c:v>
                </c:pt>
                <c:pt idx="437">
                  <c:v>438</c:v>
                </c:pt>
                <c:pt idx="438">
                  <c:v>439</c:v>
                </c:pt>
                <c:pt idx="439">
                  <c:v>440</c:v>
                </c:pt>
                <c:pt idx="440">
                  <c:v>441</c:v>
                </c:pt>
                <c:pt idx="441">
                  <c:v>442</c:v>
                </c:pt>
                <c:pt idx="442">
                  <c:v>443</c:v>
                </c:pt>
                <c:pt idx="443">
                  <c:v>444</c:v>
                </c:pt>
                <c:pt idx="444">
                  <c:v>445</c:v>
                </c:pt>
                <c:pt idx="445">
                  <c:v>446</c:v>
                </c:pt>
                <c:pt idx="446">
                  <c:v>447</c:v>
                </c:pt>
                <c:pt idx="447">
                  <c:v>448</c:v>
                </c:pt>
                <c:pt idx="448">
                  <c:v>449</c:v>
                </c:pt>
                <c:pt idx="449">
                  <c:v>450</c:v>
                </c:pt>
                <c:pt idx="450">
                  <c:v>451</c:v>
                </c:pt>
                <c:pt idx="451">
                  <c:v>452</c:v>
                </c:pt>
                <c:pt idx="452">
                  <c:v>453</c:v>
                </c:pt>
                <c:pt idx="453">
                  <c:v>454</c:v>
                </c:pt>
                <c:pt idx="454">
                  <c:v>455</c:v>
                </c:pt>
                <c:pt idx="455">
                  <c:v>456</c:v>
                </c:pt>
                <c:pt idx="456">
                  <c:v>457</c:v>
                </c:pt>
                <c:pt idx="457">
                  <c:v>458</c:v>
                </c:pt>
                <c:pt idx="458">
                  <c:v>459</c:v>
                </c:pt>
                <c:pt idx="459">
                  <c:v>460</c:v>
                </c:pt>
                <c:pt idx="460">
                  <c:v>461</c:v>
                </c:pt>
                <c:pt idx="461">
                  <c:v>462</c:v>
                </c:pt>
                <c:pt idx="462">
                  <c:v>463</c:v>
                </c:pt>
                <c:pt idx="463">
                  <c:v>464</c:v>
                </c:pt>
                <c:pt idx="464">
                  <c:v>465</c:v>
                </c:pt>
                <c:pt idx="465">
                  <c:v>466</c:v>
                </c:pt>
                <c:pt idx="466">
                  <c:v>467</c:v>
                </c:pt>
                <c:pt idx="467">
                  <c:v>468</c:v>
                </c:pt>
                <c:pt idx="468">
                  <c:v>469</c:v>
                </c:pt>
                <c:pt idx="469">
                  <c:v>470</c:v>
                </c:pt>
                <c:pt idx="470">
                  <c:v>471</c:v>
                </c:pt>
                <c:pt idx="471">
                  <c:v>472</c:v>
                </c:pt>
                <c:pt idx="472">
                  <c:v>473</c:v>
                </c:pt>
                <c:pt idx="473">
                  <c:v>474</c:v>
                </c:pt>
                <c:pt idx="474">
                  <c:v>475</c:v>
                </c:pt>
                <c:pt idx="475">
                  <c:v>476</c:v>
                </c:pt>
                <c:pt idx="476">
                  <c:v>477</c:v>
                </c:pt>
                <c:pt idx="477">
                  <c:v>478</c:v>
                </c:pt>
                <c:pt idx="478">
                  <c:v>479</c:v>
                </c:pt>
                <c:pt idx="479">
                  <c:v>480</c:v>
                </c:pt>
                <c:pt idx="480">
                  <c:v>481</c:v>
                </c:pt>
                <c:pt idx="481">
                  <c:v>482</c:v>
                </c:pt>
                <c:pt idx="482">
                  <c:v>483</c:v>
                </c:pt>
                <c:pt idx="483">
                  <c:v>484</c:v>
                </c:pt>
                <c:pt idx="484">
                  <c:v>485</c:v>
                </c:pt>
                <c:pt idx="485">
                  <c:v>486</c:v>
                </c:pt>
                <c:pt idx="486">
                  <c:v>487</c:v>
                </c:pt>
                <c:pt idx="487">
                  <c:v>488</c:v>
                </c:pt>
                <c:pt idx="488">
                  <c:v>489</c:v>
                </c:pt>
                <c:pt idx="489">
                  <c:v>490</c:v>
                </c:pt>
                <c:pt idx="490">
                  <c:v>491</c:v>
                </c:pt>
                <c:pt idx="491">
                  <c:v>492</c:v>
                </c:pt>
                <c:pt idx="492">
                  <c:v>493</c:v>
                </c:pt>
                <c:pt idx="493">
                  <c:v>494</c:v>
                </c:pt>
                <c:pt idx="494">
                  <c:v>495</c:v>
                </c:pt>
                <c:pt idx="495">
                  <c:v>496</c:v>
                </c:pt>
                <c:pt idx="496">
                  <c:v>497</c:v>
                </c:pt>
                <c:pt idx="497">
                  <c:v>498</c:v>
                </c:pt>
                <c:pt idx="498">
                  <c:v>499</c:v>
                </c:pt>
                <c:pt idx="499">
                  <c:v>500</c:v>
                </c:pt>
                <c:pt idx="500">
                  <c:v>501</c:v>
                </c:pt>
                <c:pt idx="501">
                  <c:v>502</c:v>
                </c:pt>
                <c:pt idx="502">
                  <c:v>503</c:v>
                </c:pt>
                <c:pt idx="503">
                  <c:v>504</c:v>
                </c:pt>
                <c:pt idx="504">
                  <c:v>505</c:v>
                </c:pt>
                <c:pt idx="505">
                  <c:v>506</c:v>
                </c:pt>
                <c:pt idx="506">
                  <c:v>507</c:v>
                </c:pt>
                <c:pt idx="507">
                  <c:v>508</c:v>
                </c:pt>
                <c:pt idx="508">
                  <c:v>509</c:v>
                </c:pt>
                <c:pt idx="509">
                  <c:v>510</c:v>
                </c:pt>
                <c:pt idx="510">
                  <c:v>511</c:v>
                </c:pt>
                <c:pt idx="511">
                  <c:v>512</c:v>
                </c:pt>
                <c:pt idx="512">
                  <c:v>513</c:v>
                </c:pt>
                <c:pt idx="513">
                  <c:v>514</c:v>
                </c:pt>
                <c:pt idx="514">
                  <c:v>515</c:v>
                </c:pt>
                <c:pt idx="515">
                  <c:v>516</c:v>
                </c:pt>
                <c:pt idx="516">
                  <c:v>517</c:v>
                </c:pt>
                <c:pt idx="517">
                  <c:v>518</c:v>
                </c:pt>
                <c:pt idx="518">
                  <c:v>519</c:v>
                </c:pt>
                <c:pt idx="519">
                  <c:v>520</c:v>
                </c:pt>
                <c:pt idx="520">
                  <c:v>521</c:v>
                </c:pt>
                <c:pt idx="521">
                  <c:v>522</c:v>
                </c:pt>
                <c:pt idx="522">
                  <c:v>523</c:v>
                </c:pt>
                <c:pt idx="523">
                  <c:v>524</c:v>
                </c:pt>
                <c:pt idx="524">
                  <c:v>525</c:v>
                </c:pt>
                <c:pt idx="525">
                  <c:v>526</c:v>
                </c:pt>
                <c:pt idx="526">
                  <c:v>527</c:v>
                </c:pt>
                <c:pt idx="527">
                  <c:v>528</c:v>
                </c:pt>
                <c:pt idx="528">
                  <c:v>529</c:v>
                </c:pt>
                <c:pt idx="529">
                  <c:v>530</c:v>
                </c:pt>
                <c:pt idx="530">
                  <c:v>531</c:v>
                </c:pt>
                <c:pt idx="531">
                  <c:v>532</c:v>
                </c:pt>
                <c:pt idx="532">
                  <c:v>533</c:v>
                </c:pt>
                <c:pt idx="533">
                  <c:v>534</c:v>
                </c:pt>
                <c:pt idx="534">
                  <c:v>535</c:v>
                </c:pt>
                <c:pt idx="535">
                  <c:v>536</c:v>
                </c:pt>
                <c:pt idx="536">
                  <c:v>537</c:v>
                </c:pt>
                <c:pt idx="537">
                  <c:v>538</c:v>
                </c:pt>
                <c:pt idx="538">
                  <c:v>539</c:v>
                </c:pt>
                <c:pt idx="539">
                  <c:v>540</c:v>
                </c:pt>
                <c:pt idx="540">
                  <c:v>541</c:v>
                </c:pt>
                <c:pt idx="541">
                  <c:v>542</c:v>
                </c:pt>
                <c:pt idx="542">
                  <c:v>543</c:v>
                </c:pt>
                <c:pt idx="543">
                  <c:v>544</c:v>
                </c:pt>
                <c:pt idx="544">
                  <c:v>545</c:v>
                </c:pt>
                <c:pt idx="545">
                  <c:v>546</c:v>
                </c:pt>
                <c:pt idx="546">
                  <c:v>547</c:v>
                </c:pt>
                <c:pt idx="547">
                  <c:v>548</c:v>
                </c:pt>
                <c:pt idx="548">
                  <c:v>549</c:v>
                </c:pt>
                <c:pt idx="549">
                  <c:v>550</c:v>
                </c:pt>
                <c:pt idx="550">
                  <c:v>551</c:v>
                </c:pt>
                <c:pt idx="551">
                  <c:v>552</c:v>
                </c:pt>
                <c:pt idx="552">
                  <c:v>553</c:v>
                </c:pt>
                <c:pt idx="553">
                  <c:v>554</c:v>
                </c:pt>
                <c:pt idx="554">
                  <c:v>555</c:v>
                </c:pt>
                <c:pt idx="555">
                  <c:v>556</c:v>
                </c:pt>
                <c:pt idx="556">
                  <c:v>557</c:v>
                </c:pt>
                <c:pt idx="557">
                  <c:v>558</c:v>
                </c:pt>
                <c:pt idx="558">
                  <c:v>559</c:v>
                </c:pt>
              </c:numCache>
            </c:numRef>
          </c:xVal>
          <c:yVal>
            <c:numRef>
              <c:f>Darth!$E$4258:$E$4816</c:f>
              <c:numCache>
                <c:formatCode>General</c:formatCode>
                <c:ptCount val="559"/>
                <c:pt idx="0">
                  <c:v>13.02</c:v>
                </c:pt>
                <c:pt idx="1">
                  <c:v>13.27</c:v>
                </c:pt>
                <c:pt idx="2">
                  <c:v>13.52</c:v>
                </c:pt>
                <c:pt idx="3">
                  <c:v>13.77</c:v>
                </c:pt>
                <c:pt idx="4">
                  <c:v>14.02</c:v>
                </c:pt>
                <c:pt idx="5">
                  <c:v>14.27</c:v>
                </c:pt>
                <c:pt idx="6">
                  <c:v>14.52</c:v>
                </c:pt>
                <c:pt idx="7">
                  <c:v>14.75</c:v>
                </c:pt>
                <c:pt idx="8">
                  <c:v>14.97</c:v>
                </c:pt>
                <c:pt idx="9">
                  <c:v>15.2</c:v>
                </c:pt>
                <c:pt idx="10">
                  <c:v>15.42</c:v>
                </c:pt>
                <c:pt idx="11">
                  <c:v>15.62</c:v>
                </c:pt>
                <c:pt idx="12">
                  <c:v>15.8</c:v>
                </c:pt>
                <c:pt idx="13">
                  <c:v>15.99</c:v>
                </c:pt>
                <c:pt idx="14">
                  <c:v>16.170000000000005</c:v>
                </c:pt>
                <c:pt idx="15">
                  <c:v>16.34</c:v>
                </c:pt>
                <c:pt idx="16">
                  <c:v>16.510000000000005</c:v>
                </c:pt>
                <c:pt idx="17">
                  <c:v>16.68</c:v>
                </c:pt>
                <c:pt idx="18">
                  <c:v>16.84</c:v>
                </c:pt>
                <c:pt idx="19">
                  <c:v>17</c:v>
                </c:pt>
                <c:pt idx="20">
                  <c:v>17.16</c:v>
                </c:pt>
                <c:pt idx="21">
                  <c:v>17.309999999999999</c:v>
                </c:pt>
                <c:pt idx="22">
                  <c:v>17.47</c:v>
                </c:pt>
                <c:pt idx="23">
                  <c:v>17.610000000000028</c:v>
                </c:pt>
                <c:pt idx="24">
                  <c:v>17.77</c:v>
                </c:pt>
                <c:pt idx="25">
                  <c:v>17.91</c:v>
                </c:pt>
                <c:pt idx="26">
                  <c:v>18.059999999999999</c:v>
                </c:pt>
                <c:pt idx="27">
                  <c:v>18.21</c:v>
                </c:pt>
                <c:pt idx="28">
                  <c:v>18.350000000000001</c:v>
                </c:pt>
                <c:pt idx="29">
                  <c:v>18.489999999999963</c:v>
                </c:pt>
                <c:pt idx="30">
                  <c:v>18.630000000000027</c:v>
                </c:pt>
                <c:pt idx="31">
                  <c:v>18.77</c:v>
                </c:pt>
                <c:pt idx="32">
                  <c:v>18.91</c:v>
                </c:pt>
                <c:pt idx="33">
                  <c:v>19.04</c:v>
                </c:pt>
                <c:pt idx="34">
                  <c:v>19.18</c:v>
                </c:pt>
                <c:pt idx="35">
                  <c:v>19.3</c:v>
                </c:pt>
                <c:pt idx="36">
                  <c:v>19.43</c:v>
                </c:pt>
                <c:pt idx="37">
                  <c:v>19.55</c:v>
                </c:pt>
                <c:pt idx="38">
                  <c:v>19.670000000000005</c:v>
                </c:pt>
                <c:pt idx="39">
                  <c:v>19.779999999999987</c:v>
                </c:pt>
                <c:pt idx="40">
                  <c:v>19.89</c:v>
                </c:pt>
                <c:pt idx="41">
                  <c:v>20</c:v>
                </c:pt>
                <c:pt idx="42">
                  <c:v>20.110000000000028</c:v>
                </c:pt>
                <c:pt idx="43">
                  <c:v>20.2</c:v>
                </c:pt>
                <c:pt idx="44">
                  <c:v>20.29</c:v>
                </c:pt>
                <c:pt idx="45">
                  <c:v>20.37</c:v>
                </c:pt>
                <c:pt idx="46">
                  <c:v>20.45</c:v>
                </c:pt>
                <c:pt idx="47">
                  <c:v>20.53</c:v>
                </c:pt>
                <c:pt idx="48">
                  <c:v>20.59</c:v>
                </c:pt>
                <c:pt idx="49">
                  <c:v>20.650000000000027</c:v>
                </c:pt>
                <c:pt idx="50">
                  <c:v>20.72</c:v>
                </c:pt>
                <c:pt idx="51">
                  <c:v>20.759999999999987</c:v>
                </c:pt>
                <c:pt idx="52">
                  <c:v>20.810000000000027</c:v>
                </c:pt>
                <c:pt idx="53">
                  <c:v>20.85</c:v>
                </c:pt>
                <c:pt idx="54">
                  <c:v>20.89</c:v>
                </c:pt>
                <c:pt idx="55">
                  <c:v>20.919999999999987</c:v>
                </c:pt>
                <c:pt idx="56">
                  <c:v>20.959999999999987</c:v>
                </c:pt>
                <c:pt idx="57">
                  <c:v>20.97</c:v>
                </c:pt>
                <c:pt idx="58">
                  <c:v>21</c:v>
                </c:pt>
                <c:pt idx="59">
                  <c:v>21.02</c:v>
                </c:pt>
                <c:pt idx="60">
                  <c:v>21.04</c:v>
                </c:pt>
                <c:pt idx="61">
                  <c:v>21.06</c:v>
                </c:pt>
                <c:pt idx="62">
                  <c:v>21.07</c:v>
                </c:pt>
                <c:pt idx="63">
                  <c:v>21.08</c:v>
                </c:pt>
                <c:pt idx="64">
                  <c:v>21.1</c:v>
                </c:pt>
                <c:pt idx="65">
                  <c:v>21.110000000000028</c:v>
                </c:pt>
                <c:pt idx="66">
                  <c:v>21.110000000000028</c:v>
                </c:pt>
                <c:pt idx="67">
                  <c:v>21.130000000000027</c:v>
                </c:pt>
                <c:pt idx="68">
                  <c:v>21.130000000000027</c:v>
                </c:pt>
                <c:pt idx="69">
                  <c:v>21.130000000000027</c:v>
                </c:pt>
                <c:pt idx="70">
                  <c:v>21.150000000000027</c:v>
                </c:pt>
                <c:pt idx="71">
                  <c:v>21.150000000000027</c:v>
                </c:pt>
                <c:pt idx="72">
                  <c:v>21.150000000000027</c:v>
                </c:pt>
                <c:pt idx="73">
                  <c:v>21.16</c:v>
                </c:pt>
                <c:pt idx="74">
                  <c:v>21.16</c:v>
                </c:pt>
                <c:pt idx="75">
                  <c:v>21.16</c:v>
                </c:pt>
                <c:pt idx="76">
                  <c:v>21.17</c:v>
                </c:pt>
                <c:pt idx="77">
                  <c:v>21.16</c:v>
                </c:pt>
                <c:pt idx="78">
                  <c:v>21.17</c:v>
                </c:pt>
                <c:pt idx="79">
                  <c:v>21.17</c:v>
                </c:pt>
                <c:pt idx="80">
                  <c:v>21.17</c:v>
                </c:pt>
                <c:pt idx="81">
                  <c:v>21.18</c:v>
                </c:pt>
                <c:pt idx="82">
                  <c:v>21.18</c:v>
                </c:pt>
                <c:pt idx="83">
                  <c:v>21.18</c:v>
                </c:pt>
                <c:pt idx="84">
                  <c:v>21.18</c:v>
                </c:pt>
                <c:pt idx="85">
                  <c:v>21.18</c:v>
                </c:pt>
                <c:pt idx="86">
                  <c:v>21.19</c:v>
                </c:pt>
                <c:pt idx="87">
                  <c:v>21.19</c:v>
                </c:pt>
                <c:pt idx="88">
                  <c:v>21.19</c:v>
                </c:pt>
                <c:pt idx="89">
                  <c:v>21.19</c:v>
                </c:pt>
                <c:pt idx="90">
                  <c:v>21.2</c:v>
                </c:pt>
                <c:pt idx="91">
                  <c:v>21.2</c:v>
                </c:pt>
                <c:pt idx="92">
                  <c:v>21.2</c:v>
                </c:pt>
                <c:pt idx="93">
                  <c:v>21.2</c:v>
                </c:pt>
                <c:pt idx="94">
                  <c:v>21.2</c:v>
                </c:pt>
                <c:pt idx="95">
                  <c:v>21.2</c:v>
                </c:pt>
                <c:pt idx="96">
                  <c:v>21.2</c:v>
                </c:pt>
                <c:pt idx="97">
                  <c:v>21.21</c:v>
                </c:pt>
                <c:pt idx="98">
                  <c:v>21.21</c:v>
                </c:pt>
                <c:pt idx="99">
                  <c:v>21.21</c:v>
                </c:pt>
                <c:pt idx="100">
                  <c:v>21.21</c:v>
                </c:pt>
                <c:pt idx="101">
                  <c:v>21.21</c:v>
                </c:pt>
                <c:pt idx="102">
                  <c:v>21.21</c:v>
                </c:pt>
                <c:pt idx="103">
                  <c:v>21.21</c:v>
                </c:pt>
                <c:pt idx="104">
                  <c:v>21.22</c:v>
                </c:pt>
                <c:pt idx="105">
                  <c:v>21.21</c:v>
                </c:pt>
                <c:pt idx="106">
                  <c:v>21.22</c:v>
                </c:pt>
                <c:pt idx="107">
                  <c:v>21.21</c:v>
                </c:pt>
                <c:pt idx="108">
                  <c:v>21.21</c:v>
                </c:pt>
                <c:pt idx="109">
                  <c:v>21.21</c:v>
                </c:pt>
                <c:pt idx="110">
                  <c:v>21.21</c:v>
                </c:pt>
                <c:pt idx="111">
                  <c:v>21.2</c:v>
                </c:pt>
                <c:pt idx="112">
                  <c:v>21.21</c:v>
                </c:pt>
                <c:pt idx="113">
                  <c:v>21.2</c:v>
                </c:pt>
                <c:pt idx="114">
                  <c:v>21.2</c:v>
                </c:pt>
                <c:pt idx="115">
                  <c:v>21.2</c:v>
                </c:pt>
                <c:pt idx="116">
                  <c:v>21.2</c:v>
                </c:pt>
                <c:pt idx="117">
                  <c:v>21.21</c:v>
                </c:pt>
                <c:pt idx="118">
                  <c:v>21.21</c:v>
                </c:pt>
                <c:pt idx="119">
                  <c:v>21.22</c:v>
                </c:pt>
                <c:pt idx="120">
                  <c:v>21.22</c:v>
                </c:pt>
                <c:pt idx="121">
                  <c:v>21.23</c:v>
                </c:pt>
                <c:pt idx="122">
                  <c:v>21.23</c:v>
                </c:pt>
                <c:pt idx="123">
                  <c:v>21.24</c:v>
                </c:pt>
                <c:pt idx="124">
                  <c:v>21.24</c:v>
                </c:pt>
                <c:pt idx="125">
                  <c:v>21.24</c:v>
                </c:pt>
                <c:pt idx="126">
                  <c:v>21.24</c:v>
                </c:pt>
                <c:pt idx="127">
                  <c:v>21.23</c:v>
                </c:pt>
                <c:pt idx="128">
                  <c:v>21.24</c:v>
                </c:pt>
                <c:pt idx="129">
                  <c:v>21.23</c:v>
                </c:pt>
                <c:pt idx="130">
                  <c:v>21.22</c:v>
                </c:pt>
                <c:pt idx="131">
                  <c:v>21.21</c:v>
                </c:pt>
                <c:pt idx="132">
                  <c:v>21.22</c:v>
                </c:pt>
                <c:pt idx="133">
                  <c:v>21.22</c:v>
                </c:pt>
                <c:pt idx="134">
                  <c:v>21.22</c:v>
                </c:pt>
                <c:pt idx="135">
                  <c:v>21.22</c:v>
                </c:pt>
                <c:pt idx="136">
                  <c:v>21.22</c:v>
                </c:pt>
                <c:pt idx="137">
                  <c:v>21.22</c:v>
                </c:pt>
                <c:pt idx="138">
                  <c:v>21.22</c:v>
                </c:pt>
                <c:pt idx="139">
                  <c:v>21.22</c:v>
                </c:pt>
                <c:pt idx="140">
                  <c:v>21.22</c:v>
                </c:pt>
                <c:pt idx="141">
                  <c:v>21.22</c:v>
                </c:pt>
                <c:pt idx="142">
                  <c:v>21.23</c:v>
                </c:pt>
                <c:pt idx="143">
                  <c:v>21.23</c:v>
                </c:pt>
                <c:pt idx="144">
                  <c:v>21.24</c:v>
                </c:pt>
                <c:pt idx="145">
                  <c:v>21.24</c:v>
                </c:pt>
                <c:pt idx="146">
                  <c:v>21.24</c:v>
                </c:pt>
                <c:pt idx="147">
                  <c:v>21.24</c:v>
                </c:pt>
                <c:pt idx="148">
                  <c:v>21.24</c:v>
                </c:pt>
                <c:pt idx="149">
                  <c:v>21.25</c:v>
                </c:pt>
                <c:pt idx="150">
                  <c:v>21.25</c:v>
                </c:pt>
                <c:pt idx="151">
                  <c:v>21.25</c:v>
                </c:pt>
                <c:pt idx="152">
                  <c:v>21.25</c:v>
                </c:pt>
                <c:pt idx="153">
                  <c:v>21.25</c:v>
                </c:pt>
                <c:pt idx="154">
                  <c:v>21.259999999999987</c:v>
                </c:pt>
                <c:pt idx="155">
                  <c:v>21.24</c:v>
                </c:pt>
                <c:pt idx="156">
                  <c:v>21.259999999999987</c:v>
                </c:pt>
                <c:pt idx="157">
                  <c:v>21.259999999999987</c:v>
                </c:pt>
                <c:pt idx="158">
                  <c:v>21.259999999999987</c:v>
                </c:pt>
                <c:pt idx="159">
                  <c:v>21.259999999999987</c:v>
                </c:pt>
                <c:pt idx="160">
                  <c:v>21.259999999999987</c:v>
                </c:pt>
                <c:pt idx="161">
                  <c:v>21.259999999999987</c:v>
                </c:pt>
                <c:pt idx="162">
                  <c:v>21.259999999999987</c:v>
                </c:pt>
                <c:pt idx="163">
                  <c:v>21.27</c:v>
                </c:pt>
                <c:pt idx="164">
                  <c:v>21.27</c:v>
                </c:pt>
                <c:pt idx="165">
                  <c:v>21.27</c:v>
                </c:pt>
                <c:pt idx="166">
                  <c:v>21.27</c:v>
                </c:pt>
                <c:pt idx="167">
                  <c:v>21.27</c:v>
                </c:pt>
                <c:pt idx="168">
                  <c:v>21.27</c:v>
                </c:pt>
                <c:pt idx="169">
                  <c:v>21.27</c:v>
                </c:pt>
                <c:pt idx="170">
                  <c:v>21.27</c:v>
                </c:pt>
                <c:pt idx="171">
                  <c:v>21.279999999999987</c:v>
                </c:pt>
                <c:pt idx="172">
                  <c:v>21.279999999999987</c:v>
                </c:pt>
                <c:pt idx="173">
                  <c:v>21.279999999999987</c:v>
                </c:pt>
                <c:pt idx="174">
                  <c:v>21.279999999999987</c:v>
                </c:pt>
                <c:pt idx="175">
                  <c:v>21.279999999999987</c:v>
                </c:pt>
                <c:pt idx="176">
                  <c:v>21.279999999999987</c:v>
                </c:pt>
                <c:pt idx="177">
                  <c:v>21.279999999999987</c:v>
                </c:pt>
                <c:pt idx="178">
                  <c:v>21.279999999999987</c:v>
                </c:pt>
                <c:pt idx="179">
                  <c:v>21.29</c:v>
                </c:pt>
                <c:pt idx="180">
                  <c:v>21.29</c:v>
                </c:pt>
                <c:pt idx="181">
                  <c:v>21.29</c:v>
                </c:pt>
                <c:pt idx="182">
                  <c:v>21.29</c:v>
                </c:pt>
                <c:pt idx="183">
                  <c:v>21.29</c:v>
                </c:pt>
                <c:pt idx="184">
                  <c:v>21.29</c:v>
                </c:pt>
                <c:pt idx="185">
                  <c:v>21.29</c:v>
                </c:pt>
                <c:pt idx="186">
                  <c:v>21.29</c:v>
                </c:pt>
                <c:pt idx="187">
                  <c:v>21.29</c:v>
                </c:pt>
                <c:pt idx="188">
                  <c:v>21.29</c:v>
                </c:pt>
                <c:pt idx="189">
                  <c:v>21.29</c:v>
                </c:pt>
                <c:pt idx="190">
                  <c:v>21.29</c:v>
                </c:pt>
                <c:pt idx="191">
                  <c:v>21.29</c:v>
                </c:pt>
                <c:pt idx="192">
                  <c:v>21.29</c:v>
                </c:pt>
                <c:pt idx="193">
                  <c:v>21.29</c:v>
                </c:pt>
                <c:pt idx="194">
                  <c:v>21.29</c:v>
                </c:pt>
                <c:pt idx="195">
                  <c:v>21.29</c:v>
                </c:pt>
                <c:pt idx="196">
                  <c:v>21.29</c:v>
                </c:pt>
                <c:pt idx="197">
                  <c:v>21.29</c:v>
                </c:pt>
                <c:pt idx="198">
                  <c:v>21.29</c:v>
                </c:pt>
                <c:pt idx="199">
                  <c:v>21.29</c:v>
                </c:pt>
                <c:pt idx="200">
                  <c:v>21.29</c:v>
                </c:pt>
                <c:pt idx="201">
                  <c:v>21.29</c:v>
                </c:pt>
                <c:pt idx="202">
                  <c:v>21.279999999999987</c:v>
                </c:pt>
                <c:pt idx="203">
                  <c:v>21.279999999999987</c:v>
                </c:pt>
                <c:pt idx="204">
                  <c:v>21.279999999999987</c:v>
                </c:pt>
                <c:pt idx="205">
                  <c:v>21.279999999999987</c:v>
                </c:pt>
                <c:pt idx="206">
                  <c:v>21.279999999999987</c:v>
                </c:pt>
                <c:pt idx="207">
                  <c:v>21.279999999999987</c:v>
                </c:pt>
                <c:pt idx="208">
                  <c:v>21.27</c:v>
                </c:pt>
                <c:pt idx="209">
                  <c:v>21.27</c:v>
                </c:pt>
                <c:pt idx="210">
                  <c:v>21.27</c:v>
                </c:pt>
                <c:pt idx="211">
                  <c:v>21.27</c:v>
                </c:pt>
                <c:pt idx="212">
                  <c:v>21.27</c:v>
                </c:pt>
                <c:pt idx="213">
                  <c:v>21.27</c:v>
                </c:pt>
                <c:pt idx="214">
                  <c:v>21.27</c:v>
                </c:pt>
                <c:pt idx="215">
                  <c:v>21.27</c:v>
                </c:pt>
                <c:pt idx="216">
                  <c:v>21.27</c:v>
                </c:pt>
                <c:pt idx="217">
                  <c:v>21.27</c:v>
                </c:pt>
                <c:pt idx="218">
                  <c:v>21.259999999999987</c:v>
                </c:pt>
                <c:pt idx="219">
                  <c:v>21.259999999999987</c:v>
                </c:pt>
                <c:pt idx="220">
                  <c:v>21.259999999999987</c:v>
                </c:pt>
                <c:pt idx="221">
                  <c:v>21.259999999999987</c:v>
                </c:pt>
                <c:pt idx="222">
                  <c:v>21.259999999999987</c:v>
                </c:pt>
                <c:pt idx="223">
                  <c:v>21.259999999999987</c:v>
                </c:pt>
                <c:pt idx="224">
                  <c:v>21.259999999999987</c:v>
                </c:pt>
                <c:pt idx="225">
                  <c:v>21.25</c:v>
                </c:pt>
                <c:pt idx="226">
                  <c:v>21.25</c:v>
                </c:pt>
                <c:pt idx="227">
                  <c:v>21.25</c:v>
                </c:pt>
                <c:pt idx="228">
                  <c:v>21.25</c:v>
                </c:pt>
                <c:pt idx="229">
                  <c:v>21.24</c:v>
                </c:pt>
                <c:pt idx="230">
                  <c:v>21.24</c:v>
                </c:pt>
                <c:pt idx="231">
                  <c:v>21.24</c:v>
                </c:pt>
                <c:pt idx="232">
                  <c:v>21.24</c:v>
                </c:pt>
                <c:pt idx="233">
                  <c:v>21.24</c:v>
                </c:pt>
                <c:pt idx="234">
                  <c:v>21.24</c:v>
                </c:pt>
                <c:pt idx="235">
                  <c:v>21.24</c:v>
                </c:pt>
                <c:pt idx="236">
                  <c:v>21.24</c:v>
                </c:pt>
                <c:pt idx="237">
                  <c:v>21.24</c:v>
                </c:pt>
                <c:pt idx="238">
                  <c:v>21.24</c:v>
                </c:pt>
                <c:pt idx="239">
                  <c:v>21.24</c:v>
                </c:pt>
                <c:pt idx="240">
                  <c:v>21.24</c:v>
                </c:pt>
                <c:pt idx="241">
                  <c:v>21.24</c:v>
                </c:pt>
                <c:pt idx="242">
                  <c:v>21.23</c:v>
                </c:pt>
                <c:pt idx="243">
                  <c:v>21.23</c:v>
                </c:pt>
                <c:pt idx="244">
                  <c:v>21.23</c:v>
                </c:pt>
                <c:pt idx="245">
                  <c:v>21.23</c:v>
                </c:pt>
                <c:pt idx="246">
                  <c:v>21.23</c:v>
                </c:pt>
                <c:pt idx="247">
                  <c:v>21.23</c:v>
                </c:pt>
                <c:pt idx="248">
                  <c:v>21.23</c:v>
                </c:pt>
                <c:pt idx="249">
                  <c:v>21.22</c:v>
                </c:pt>
                <c:pt idx="250">
                  <c:v>21.22</c:v>
                </c:pt>
                <c:pt idx="251">
                  <c:v>21.22</c:v>
                </c:pt>
                <c:pt idx="252">
                  <c:v>21.22</c:v>
                </c:pt>
                <c:pt idx="253">
                  <c:v>21.22</c:v>
                </c:pt>
                <c:pt idx="254">
                  <c:v>21.22</c:v>
                </c:pt>
                <c:pt idx="255">
                  <c:v>21.22</c:v>
                </c:pt>
                <c:pt idx="256">
                  <c:v>21.22</c:v>
                </c:pt>
                <c:pt idx="257">
                  <c:v>21.22</c:v>
                </c:pt>
                <c:pt idx="258">
                  <c:v>21.22</c:v>
                </c:pt>
                <c:pt idx="259">
                  <c:v>21.22</c:v>
                </c:pt>
                <c:pt idx="260">
                  <c:v>21.21</c:v>
                </c:pt>
                <c:pt idx="261">
                  <c:v>21.21</c:v>
                </c:pt>
                <c:pt idx="262">
                  <c:v>21.21</c:v>
                </c:pt>
                <c:pt idx="263">
                  <c:v>21.21</c:v>
                </c:pt>
                <c:pt idx="264">
                  <c:v>21.21</c:v>
                </c:pt>
                <c:pt idx="265">
                  <c:v>21.21</c:v>
                </c:pt>
                <c:pt idx="266">
                  <c:v>21.2</c:v>
                </c:pt>
                <c:pt idx="267">
                  <c:v>21.2</c:v>
                </c:pt>
                <c:pt idx="268">
                  <c:v>21.2</c:v>
                </c:pt>
                <c:pt idx="269">
                  <c:v>21.2</c:v>
                </c:pt>
                <c:pt idx="270">
                  <c:v>21.19</c:v>
                </c:pt>
                <c:pt idx="271">
                  <c:v>21.19</c:v>
                </c:pt>
                <c:pt idx="272">
                  <c:v>21.17</c:v>
                </c:pt>
                <c:pt idx="273">
                  <c:v>21.17</c:v>
                </c:pt>
                <c:pt idx="274">
                  <c:v>21.17</c:v>
                </c:pt>
                <c:pt idx="275">
                  <c:v>21.17</c:v>
                </c:pt>
                <c:pt idx="276">
                  <c:v>21.17</c:v>
                </c:pt>
                <c:pt idx="277">
                  <c:v>21.17</c:v>
                </c:pt>
                <c:pt idx="278">
                  <c:v>21.17</c:v>
                </c:pt>
                <c:pt idx="279">
                  <c:v>21.16</c:v>
                </c:pt>
                <c:pt idx="280">
                  <c:v>21.16</c:v>
                </c:pt>
                <c:pt idx="281">
                  <c:v>21.16</c:v>
                </c:pt>
                <c:pt idx="282">
                  <c:v>21.16</c:v>
                </c:pt>
                <c:pt idx="283">
                  <c:v>21.150000000000027</c:v>
                </c:pt>
                <c:pt idx="284">
                  <c:v>21.150000000000027</c:v>
                </c:pt>
                <c:pt idx="285">
                  <c:v>21.150000000000027</c:v>
                </c:pt>
                <c:pt idx="286">
                  <c:v>21.150000000000027</c:v>
                </c:pt>
                <c:pt idx="287">
                  <c:v>21.150000000000027</c:v>
                </c:pt>
                <c:pt idx="288">
                  <c:v>21.150000000000027</c:v>
                </c:pt>
                <c:pt idx="289">
                  <c:v>21.150000000000027</c:v>
                </c:pt>
                <c:pt idx="290">
                  <c:v>21.150000000000027</c:v>
                </c:pt>
                <c:pt idx="291">
                  <c:v>21.150000000000027</c:v>
                </c:pt>
                <c:pt idx="292">
                  <c:v>21.150000000000027</c:v>
                </c:pt>
                <c:pt idx="293">
                  <c:v>21.150000000000027</c:v>
                </c:pt>
                <c:pt idx="294">
                  <c:v>21.150000000000027</c:v>
                </c:pt>
                <c:pt idx="295">
                  <c:v>21.14</c:v>
                </c:pt>
                <c:pt idx="296">
                  <c:v>21.14</c:v>
                </c:pt>
                <c:pt idx="297">
                  <c:v>21.14</c:v>
                </c:pt>
                <c:pt idx="298">
                  <c:v>21.14</c:v>
                </c:pt>
                <c:pt idx="299">
                  <c:v>21.14</c:v>
                </c:pt>
                <c:pt idx="300">
                  <c:v>21.130000000000027</c:v>
                </c:pt>
                <c:pt idx="301">
                  <c:v>21.130000000000027</c:v>
                </c:pt>
                <c:pt idx="302">
                  <c:v>21.130000000000027</c:v>
                </c:pt>
                <c:pt idx="303">
                  <c:v>21.130000000000027</c:v>
                </c:pt>
                <c:pt idx="304">
                  <c:v>21.130000000000027</c:v>
                </c:pt>
                <c:pt idx="305">
                  <c:v>21.12</c:v>
                </c:pt>
                <c:pt idx="306">
                  <c:v>21.110000000000028</c:v>
                </c:pt>
                <c:pt idx="307">
                  <c:v>21.110000000000028</c:v>
                </c:pt>
                <c:pt idx="308">
                  <c:v>21.110000000000028</c:v>
                </c:pt>
                <c:pt idx="309">
                  <c:v>21.110000000000028</c:v>
                </c:pt>
                <c:pt idx="310">
                  <c:v>21.09</c:v>
                </c:pt>
                <c:pt idx="311">
                  <c:v>21.1</c:v>
                </c:pt>
                <c:pt idx="312">
                  <c:v>21.09</c:v>
                </c:pt>
                <c:pt idx="313">
                  <c:v>21.08</c:v>
                </c:pt>
                <c:pt idx="314">
                  <c:v>21.09</c:v>
                </c:pt>
                <c:pt idx="315">
                  <c:v>21.07</c:v>
                </c:pt>
                <c:pt idx="316">
                  <c:v>21.07</c:v>
                </c:pt>
                <c:pt idx="317">
                  <c:v>21.05</c:v>
                </c:pt>
                <c:pt idx="318">
                  <c:v>21.05</c:v>
                </c:pt>
                <c:pt idx="319">
                  <c:v>21.04</c:v>
                </c:pt>
                <c:pt idx="320">
                  <c:v>21.03</c:v>
                </c:pt>
                <c:pt idx="321">
                  <c:v>21.02</c:v>
                </c:pt>
                <c:pt idx="322">
                  <c:v>21.01</c:v>
                </c:pt>
                <c:pt idx="323">
                  <c:v>21.01</c:v>
                </c:pt>
                <c:pt idx="324">
                  <c:v>21</c:v>
                </c:pt>
                <c:pt idx="325">
                  <c:v>21</c:v>
                </c:pt>
                <c:pt idx="326">
                  <c:v>21</c:v>
                </c:pt>
                <c:pt idx="327">
                  <c:v>21</c:v>
                </c:pt>
                <c:pt idx="328">
                  <c:v>21</c:v>
                </c:pt>
                <c:pt idx="329">
                  <c:v>21</c:v>
                </c:pt>
                <c:pt idx="330">
                  <c:v>20.99</c:v>
                </c:pt>
                <c:pt idx="331">
                  <c:v>20.979999999999986</c:v>
                </c:pt>
                <c:pt idx="332">
                  <c:v>20.97</c:v>
                </c:pt>
                <c:pt idx="333">
                  <c:v>20.97</c:v>
                </c:pt>
                <c:pt idx="334">
                  <c:v>20.95</c:v>
                </c:pt>
                <c:pt idx="335">
                  <c:v>20.939999999999987</c:v>
                </c:pt>
                <c:pt idx="336">
                  <c:v>20.93</c:v>
                </c:pt>
                <c:pt idx="337">
                  <c:v>20.93</c:v>
                </c:pt>
                <c:pt idx="338">
                  <c:v>20.919999999999987</c:v>
                </c:pt>
                <c:pt idx="339">
                  <c:v>20.91</c:v>
                </c:pt>
                <c:pt idx="340">
                  <c:v>20.9</c:v>
                </c:pt>
                <c:pt idx="341">
                  <c:v>20.9</c:v>
                </c:pt>
                <c:pt idx="342">
                  <c:v>20.89</c:v>
                </c:pt>
                <c:pt idx="343">
                  <c:v>20.88</c:v>
                </c:pt>
                <c:pt idx="344">
                  <c:v>20.87</c:v>
                </c:pt>
                <c:pt idx="345">
                  <c:v>20.85</c:v>
                </c:pt>
                <c:pt idx="346">
                  <c:v>20.82</c:v>
                </c:pt>
                <c:pt idx="347">
                  <c:v>20.8</c:v>
                </c:pt>
                <c:pt idx="348">
                  <c:v>20.79</c:v>
                </c:pt>
                <c:pt idx="349">
                  <c:v>20.779999999999987</c:v>
                </c:pt>
                <c:pt idx="350">
                  <c:v>20.779999999999987</c:v>
                </c:pt>
                <c:pt idx="351">
                  <c:v>20.8</c:v>
                </c:pt>
                <c:pt idx="352">
                  <c:v>20.8</c:v>
                </c:pt>
                <c:pt idx="353">
                  <c:v>20.8</c:v>
                </c:pt>
                <c:pt idx="354">
                  <c:v>20.8</c:v>
                </c:pt>
                <c:pt idx="355">
                  <c:v>20.8</c:v>
                </c:pt>
                <c:pt idx="356">
                  <c:v>20.810000000000027</c:v>
                </c:pt>
                <c:pt idx="357">
                  <c:v>20.82</c:v>
                </c:pt>
                <c:pt idx="358">
                  <c:v>20.84</c:v>
                </c:pt>
                <c:pt idx="359">
                  <c:v>20.86</c:v>
                </c:pt>
                <c:pt idx="360">
                  <c:v>20.86</c:v>
                </c:pt>
                <c:pt idx="361">
                  <c:v>20.87</c:v>
                </c:pt>
                <c:pt idx="362">
                  <c:v>20.87</c:v>
                </c:pt>
                <c:pt idx="363">
                  <c:v>20.87</c:v>
                </c:pt>
                <c:pt idx="364">
                  <c:v>20.87</c:v>
                </c:pt>
                <c:pt idx="365">
                  <c:v>20.86</c:v>
                </c:pt>
                <c:pt idx="366">
                  <c:v>20.84</c:v>
                </c:pt>
                <c:pt idx="367">
                  <c:v>20.830000000000005</c:v>
                </c:pt>
                <c:pt idx="368">
                  <c:v>20.82</c:v>
                </c:pt>
                <c:pt idx="369">
                  <c:v>20.810000000000027</c:v>
                </c:pt>
                <c:pt idx="370">
                  <c:v>20.810000000000027</c:v>
                </c:pt>
                <c:pt idx="371">
                  <c:v>20.810000000000027</c:v>
                </c:pt>
                <c:pt idx="372">
                  <c:v>20.82</c:v>
                </c:pt>
                <c:pt idx="373">
                  <c:v>20.830000000000005</c:v>
                </c:pt>
                <c:pt idx="374">
                  <c:v>20.84</c:v>
                </c:pt>
                <c:pt idx="375">
                  <c:v>20.85</c:v>
                </c:pt>
                <c:pt idx="376">
                  <c:v>20.85</c:v>
                </c:pt>
                <c:pt idx="377">
                  <c:v>20.830000000000005</c:v>
                </c:pt>
                <c:pt idx="378">
                  <c:v>20.82</c:v>
                </c:pt>
                <c:pt idx="379">
                  <c:v>20.8</c:v>
                </c:pt>
                <c:pt idx="380">
                  <c:v>20.779999999999987</c:v>
                </c:pt>
                <c:pt idx="381">
                  <c:v>20.77</c:v>
                </c:pt>
                <c:pt idx="382">
                  <c:v>20.77</c:v>
                </c:pt>
                <c:pt idx="383">
                  <c:v>20.759999999999987</c:v>
                </c:pt>
                <c:pt idx="384">
                  <c:v>20.75</c:v>
                </c:pt>
                <c:pt idx="385">
                  <c:v>20.75</c:v>
                </c:pt>
                <c:pt idx="386">
                  <c:v>20.74</c:v>
                </c:pt>
                <c:pt idx="387">
                  <c:v>20.72</c:v>
                </c:pt>
                <c:pt idx="388">
                  <c:v>20.7</c:v>
                </c:pt>
                <c:pt idx="389">
                  <c:v>20.68</c:v>
                </c:pt>
                <c:pt idx="390">
                  <c:v>20.66</c:v>
                </c:pt>
                <c:pt idx="391">
                  <c:v>20.62</c:v>
                </c:pt>
                <c:pt idx="392">
                  <c:v>20.58</c:v>
                </c:pt>
                <c:pt idx="393">
                  <c:v>20.54</c:v>
                </c:pt>
                <c:pt idx="394">
                  <c:v>20.51</c:v>
                </c:pt>
                <c:pt idx="395">
                  <c:v>20.49</c:v>
                </c:pt>
                <c:pt idx="396">
                  <c:v>20.49</c:v>
                </c:pt>
                <c:pt idx="397">
                  <c:v>20.49</c:v>
                </c:pt>
                <c:pt idx="398">
                  <c:v>20.51</c:v>
                </c:pt>
                <c:pt idx="399">
                  <c:v>20.52</c:v>
                </c:pt>
                <c:pt idx="400">
                  <c:v>20.54</c:v>
                </c:pt>
                <c:pt idx="401">
                  <c:v>20.54</c:v>
                </c:pt>
                <c:pt idx="402">
                  <c:v>20.55</c:v>
                </c:pt>
                <c:pt idx="403">
                  <c:v>20.55</c:v>
                </c:pt>
                <c:pt idx="404">
                  <c:v>20.53</c:v>
                </c:pt>
                <c:pt idx="405">
                  <c:v>20.57</c:v>
                </c:pt>
                <c:pt idx="406">
                  <c:v>20.610000000000028</c:v>
                </c:pt>
                <c:pt idx="407">
                  <c:v>20.58</c:v>
                </c:pt>
                <c:pt idx="408">
                  <c:v>20.55</c:v>
                </c:pt>
                <c:pt idx="409">
                  <c:v>20.5</c:v>
                </c:pt>
                <c:pt idx="410">
                  <c:v>20.49</c:v>
                </c:pt>
                <c:pt idx="411">
                  <c:v>20.47</c:v>
                </c:pt>
                <c:pt idx="412">
                  <c:v>20.459999999999987</c:v>
                </c:pt>
                <c:pt idx="413">
                  <c:v>20.45</c:v>
                </c:pt>
                <c:pt idx="414">
                  <c:v>20.439999999999987</c:v>
                </c:pt>
                <c:pt idx="415">
                  <c:v>20.43</c:v>
                </c:pt>
                <c:pt idx="416">
                  <c:v>20.41</c:v>
                </c:pt>
                <c:pt idx="417">
                  <c:v>20.399999999999999</c:v>
                </c:pt>
                <c:pt idx="418">
                  <c:v>20.39</c:v>
                </c:pt>
                <c:pt idx="419">
                  <c:v>20.38</c:v>
                </c:pt>
                <c:pt idx="420">
                  <c:v>20.37</c:v>
                </c:pt>
                <c:pt idx="421">
                  <c:v>20.350000000000001</c:v>
                </c:pt>
                <c:pt idx="422">
                  <c:v>20.36</c:v>
                </c:pt>
                <c:pt idx="423">
                  <c:v>20.37</c:v>
                </c:pt>
                <c:pt idx="424">
                  <c:v>20.350000000000001</c:v>
                </c:pt>
                <c:pt idx="425">
                  <c:v>20.309999999999999</c:v>
                </c:pt>
                <c:pt idx="426">
                  <c:v>20.309999999999999</c:v>
                </c:pt>
                <c:pt idx="427">
                  <c:v>20.3</c:v>
                </c:pt>
                <c:pt idx="428">
                  <c:v>20.32</c:v>
                </c:pt>
                <c:pt idx="429">
                  <c:v>20.3</c:v>
                </c:pt>
                <c:pt idx="430">
                  <c:v>20.27</c:v>
                </c:pt>
                <c:pt idx="431">
                  <c:v>20.239999999999988</c:v>
                </c:pt>
                <c:pt idx="432">
                  <c:v>20.22</c:v>
                </c:pt>
                <c:pt idx="433">
                  <c:v>20.21</c:v>
                </c:pt>
                <c:pt idx="434">
                  <c:v>20.2</c:v>
                </c:pt>
                <c:pt idx="435">
                  <c:v>20.2</c:v>
                </c:pt>
                <c:pt idx="436">
                  <c:v>20.18</c:v>
                </c:pt>
                <c:pt idx="437">
                  <c:v>20.18</c:v>
                </c:pt>
                <c:pt idx="438">
                  <c:v>20.16</c:v>
                </c:pt>
                <c:pt idx="439">
                  <c:v>20.14</c:v>
                </c:pt>
                <c:pt idx="440">
                  <c:v>20.12</c:v>
                </c:pt>
                <c:pt idx="441">
                  <c:v>20.110000000000028</c:v>
                </c:pt>
                <c:pt idx="442">
                  <c:v>20.100000000000001</c:v>
                </c:pt>
                <c:pt idx="443">
                  <c:v>20.09</c:v>
                </c:pt>
                <c:pt idx="444">
                  <c:v>20.079999999999988</c:v>
                </c:pt>
                <c:pt idx="445">
                  <c:v>20.07</c:v>
                </c:pt>
                <c:pt idx="446">
                  <c:v>20.05</c:v>
                </c:pt>
                <c:pt idx="447">
                  <c:v>20.04</c:v>
                </c:pt>
                <c:pt idx="448">
                  <c:v>20.03</c:v>
                </c:pt>
                <c:pt idx="449">
                  <c:v>20.02</c:v>
                </c:pt>
                <c:pt idx="450">
                  <c:v>20.010000000000005</c:v>
                </c:pt>
                <c:pt idx="451">
                  <c:v>20</c:v>
                </c:pt>
                <c:pt idx="452">
                  <c:v>20</c:v>
                </c:pt>
                <c:pt idx="453">
                  <c:v>19.979999999999986</c:v>
                </c:pt>
                <c:pt idx="454">
                  <c:v>19.97</c:v>
                </c:pt>
                <c:pt idx="455">
                  <c:v>19.959999999999987</c:v>
                </c:pt>
                <c:pt idx="456">
                  <c:v>19.95</c:v>
                </c:pt>
                <c:pt idx="457">
                  <c:v>19.939999999999987</c:v>
                </c:pt>
                <c:pt idx="458">
                  <c:v>19.93</c:v>
                </c:pt>
                <c:pt idx="459">
                  <c:v>19.920000000000002</c:v>
                </c:pt>
                <c:pt idx="460">
                  <c:v>19.899999999999999</c:v>
                </c:pt>
                <c:pt idx="461">
                  <c:v>19.89</c:v>
                </c:pt>
                <c:pt idx="462">
                  <c:v>19.88</c:v>
                </c:pt>
                <c:pt idx="463">
                  <c:v>19.87</c:v>
                </c:pt>
                <c:pt idx="464">
                  <c:v>19.850000000000001</c:v>
                </c:pt>
                <c:pt idx="465">
                  <c:v>19.84</c:v>
                </c:pt>
                <c:pt idx="466">
                  <c:v>19.82</c:v>
                </c:pt>
                <c:pt idx="467">
                  <c:v>19.8</c:v>
                </c:pt>
                <c:pt idx="468">
                  <c:v>19.779999999999987</c:v>
                </c:pt>
                <c:pt idx="469">
                  <c:v>19.760000000000002</c:v>
                </c:pt>
                <c:pt idx="470">
                  <c:v>19.739999999999988</c:v>
                </c:pt>
                <c:pt idx="471">
                  <c:v>19.71</c:v>
                </c:pt>
                <c:pt idx="472">
                  <c:v>19.68</c:v>
                </c:pt>
                <c:pt idx="473">
                  <c:v>19.64</c:v>
                </c:pt>
                <c:pt idx="474">
                  <c:v>19.610000000000028</c:v>
                </c:pt>
                <c:pt idx="475">
                  <c:v>19.57</c:v>
                </c:pt>
                <c:pt idx="476">
                  <c:v>19.53</c:v>
                </c:pt>
                <c:pt idx="477">
                  <c:v>19.479999999999986</c:v>
                </c:pt>
                <c:pt idx="478">
                  <c:v>19.439999999999987</c:v>
                </c:pt>
                <c:pt idx="479">
                  <c:v>19.38</c:v>
                </c:pt>
                <c:pt idx="480">
                  <c:v>19.329999999999988</c:v>
                </c:pt>
                <c:pt idx="481">
                  <c:v>19.27</c:v>
                </c:pt>
                <c:pt idx="482">
                  <c:v>19.21</c:v>
                </c:pt>
                <c:pt idx="483">
                  <c:v>19.130000000000027</c:v>
                </c:pt>
                <c:pt idx="484">
                  <c:v>19.059999999999999</c:v>
                </c:pt>
                <c:pt idx="485">
                  <c:v>18.979999999999986</c:v>
                </c:pt>
                <c:pt idx="486">
                  <c:v>18.89</c:v>
                </c:pt>
                <c:pt idx="487">
                  <c:v>18.79</c:v>
                </c:pt>
                <c:pt idx="488">
                  <c:v>18.7</c:v>
                </c:pt>
                <c:pt idx="489">
                  <c:v>18.600000000000001</c:v>
                </c:pt>
                <c:pt idx="490">
                  <c:v>18.489999999999963</c:v>
                </c:pt>
                <c:pt idx="491">
                  <c:v>18.38</c:v>
                </c:pt>
                <c:pt idx="492">
                  <c:v>18.260000000000002</c:v>
                </c:pt>
                <c:pt idx="493">
                  <c:v>18.14</c:v>
                </c:pt>
                <c:pt idx="494">
                  <c:v>18.010000000000005</c:v>
                </c:pt>
                <c:pt idx="495">
                  <c:v>17.89</c:v>
                </c:pt>
                <c:pt idx="496">
                  <c:v>17.760000000000002</c:v>
                </c:pt>
                <c:pt idx="497">
                  <c:v>17.62</c:v>
                </c:pt>
                <c:pt idx="498">
                  <c:v>17.479999999999986</c:v>
                </c:pt>
                <c:pt idx="499">
                  <c:v>17.34</c:v>
                </c:pt>
                <c:pt idx="500">
                  <c:v>17.190000000000001</c:v>
                </c:pt>
                <c:pt idx="501">
                  <c:v>17.05</c:v>
                </c:pt>
                <c:pt idx="502">
                  <c:v>16.89</c:v>
                </c:pt>
                <c:pt idx="503">
                  <c:v>16.739999999999988</c:v>
                </c:pt>
                <c:pt idx="504">
                  <c:v>16.579999999999988</c:v>
                </c:pt>
                <c:pt idx="505">
                  <c:v>16.41</c:v>
                </c:pt>
                <c:pt idx="506">
                  <c:v>16.25</c:v>
                </c:pt>
                <c:pt idx="507">
                  <c:v>16.079999999999988</c:v>
                </c:pt>
                <c:pt idx="508">
                  <c:v>15.9</c:v>
                </c:pt>
                <c:pt idx="509">
                  <c:v>15.72</c:v>
                </c:pt>
                <c:pt idx="510">
                  <c:v>15.53</c:v>
                </c:pt>
                <c:pt idx="511">
                  <c:v>15.34</c:v>
                </c:pt>
                <c:pt idx="512">
                  <c:v>15.14</c:v>
                </c:pt>
                <c:pt idx="513">
                  <c:v>14.92</c:v>
                </c:pt>
                <c:pt idx="514">
                  <c:v>14.71</c:v>
                </c:pt>
                <c:pt idx="515">
                  <c:v>14.51</c:v>
                </c:pt>
                <c:pt idx="516">
                  <c:v>14.29</c:v>
                </c:pt>
                <c:pt idx="517">
                  <c:v>14.06</c:v>
                </c:pt>
                <c:pt idx="518">
                  <c:v>13.84</c:v>
                </c:pt>
                <c:pt idx="519">
                  <c:v>13.61</c:v>
                </c:pt>
                <c:pt idx="520">
                  <c:v>13.38</c:v>
                </c:pt>
                <c:pt idx="521">
                  <c:v>13.15</c:v>
                </c:pt>
                <c:pt idx="522">
                  <c:v>12.91</c:v>
                </c:pt>
                <c:pt idx="523">
                  <c:v>12.68</c:v>
                </c:pt>
                <c:pt idx="524">
                  <c:v>12.44</c:v>
                </c:pt>
                <c:pt idx="525">
                  <c:v>12.22</c:v>
                </c:pt>
                <c:pt idx="526">
                  <c:v>11.98</c:v>
                </c:pt>
                <c:pt idx="527">
                  <c:v>11.75</c:v>
                </c:pt>
                <c:pt idx="528">
                  <c:v>11.52</c:v>
                </c:pt>
                <c:pt idx="529">
                  <c:v>11.29</c:v>
                </c:pt>
                <c:pt idx="530">
                  <c:v>11.07</c:v>
                </c:pt>
                <c:pt idx="531">
                  <c:v>10.84</c:v>
                </c:pt>
                <c:pt idx="532">
                  <c:v>10.62</c:v>
                </c:pt>
                <c:pt idx="533">
                  <c:v>10.4</c:v>
                </c:pt>
                <c:pt idx="534">
                  <c:v>10.18</c:v>
                </c:pt>
                <c:pt idx="535">
                  <c:v>9.9700000000000006</c:v>
                </c:pt>
                <c:pt idx="536">
                  <c:v>9.76</c:v>
                </c:pt>
                <c:pt idx="537">
                  <c:v>9.5500000000000007</c:v>
                </c:pt>
                <c:pt idx="538">
                  <c:v>9.3500000000000068</c:v>
                </c:pt>
                <c:pt idx="539">
                  <c:v>9.15</c:v>
                </c:pt>
                <c:pt idx="540">
                  <c:v>8.9500000000000028</c:v>
                </c:pt>
                <c:pt idx="541">
                  <c:v>8.76</c:v>
                </c:pt>
                <c:pt idx="542">
                  <c:v>8.58</c:v>
                </c:pt>
                <c:pt idx="543">
                  <c:v>8.41</c:v>
                </c:pt>
                <c:pt idx="544">
                  <c:v>8.23</c:v>
                </c:pt>
                <c:pt idx="545">
                  <c:v>8.06</c:v>
                </c:pt>
                <c:pt idx="546">
                  <c:v>7.9</c:v>
                </c:pt>
                <c:pt idx="547">
                  <c:v>7.74</c:v>
                </c:pt>
                <c:pt idx="548">
                  <c:v>7.6</c:v>
                </c:pt>
                <c:pt idx="549">
                  <c:v>7.45</c:v>
                </c:pt>
                <c:pt idx="550">
                  <c:v>7.31</c:v>
                </c:pt>
                <c:pt idx="551">
                  <c:v>7.18</c:v>
                </c:pt>
                <c:pt idx="552">
                  <c:v>7.05</c:v>
                </c:pt>
                <c:pt idx="553">
                  <c:v>6.94</c:v>
                </c:pt>
                <c:pt idx="554">
                  <c:v>6.81</c:v>
                </c:pt>
                <c:pt idx="555">
                  <c:v>6.7</c:v>
                </c:pt>
                <c:pt idx="556">
                  <c:v>6.59</c:v>
                </c:pt>
                <c:pt idx="557">
                  <c:v>6.48</c:v>
                </c:pt>
                <c:pt idx="558">
                  <c:v>6.39</c:v>
                </c:pt>
              </c:numCache>
            </c:numRef>
          </c:yVal>
          <c:extLst xmlns:c16r2="http://schemas.microsoft.com/office/drawing/2015/06/chart">
            <c:ext xmlns:c16="http://schemas.microsoft.com/office/drawing/2014/chart" uri="{C3380CC4-5D6E-409C-BE32-E72D297353CC}">
              <c16:uniqueId val="{00000003-BAA2-4843-94D6-5021A9616667}"/>
            </c:ext>
          </c:extLst>
        </c:ser>
        <c:axId val="178105344"/>
        <c:axId val="178152192"/>
      </c:scatterChart>
      <c:valAx>
        <c:axId val="178105344"/>
        <c:scaling>
          <c:orientation val="minMax"/>
          <c:max val="500"/>
          <c:min val="0"/>
        </c:scaling>
        <c:axPos val="b"/>
        <c:majorGridlines/>
        <c:numFmt formatCode="General" sourceLinked="1"/>
        <c:maj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178152192"/>
        <c:crosses val="autoZero"/>
        <c:crossBetween val="midCat"/>
        <c:majorUnit val="50"/>
      </c:valAx>
      <c:valAx>
        <c:axId val="178152192"/>
        <c:scaling>
          <c:orientation val="minMax"/>
          <c:max val="24"/>
          <c:min val="18"/>
        </c:scaling>
        <c:axPos val="l"/>
        <c:majorGridlines/>
        <c:numFmt formatCode="General" sourceLinked="1"/>
        <c:maj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178105344"/>
        <c:crosses val="autoZero"/>
        <c:crossBetween val="midCat"/>
        <c:majorUnit val="1"/>
      </c:valAx>
    </c:plotArea>
    <c:legend>
      <c:legendPos val="b"/>
      <c:layout/>
      <c:txPr>
        <a:bodyPr/>
        <a:lstStyle/>
        <a:p>
          <a:pPr>
            <a:defRPr sz="1400"/>
          </a:pPr>
          <a:endParaRPr lang="en-US"/>
        </a:p>
      </c:txPr>
    </c:legend>
    <c:plotVisOnly val="1"/>
    <c:dispBlanksAs val="gap"/>
  </c:chart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>
        <c:rich>
          <a:bodyPr/>
          <a:lstStyle/>
          <a:p>
            <a:pPr>
              <a:defRPr sz="2000">
                <a:latin typeface="Calibri" panose="020F0502020204030204" pitchFamily="34" charset="0"/>
                <a:cs typeface="Calibri" panose="020F0502020204030204" pitchFamily="34" charset="0"/>
              </a:defRPr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Number of Satellites</a:t>
            </a:r>
          </a:p>
          <a:p>
            <a:pPr>
              <a:defRPr sz="2000">
                <a:latin typeface="Calibri" panose="020F0502020204030204" pitchFamily="34" charset="0"/>
                <a:cs typeface="Calibri" panose="020F0502020204030204" pitchFamily="34" charset="0"/>
              </a:defRPr>
            </a:pPr>
            <a:r>
              <a:rPr lang="en-US" sz="2000" i="1" dirty="0">
                <a:latin typeface="Calibri" panose="020F0502020204030204" pitchFamily="34" charset="0"/>
                <a:cs typeface="Calibri" panose="020F0502020204030204" pitchFamily="34" charset="0"/>
              </a:rPr>
              <a:t>per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100 Square Degrees</a:t>
            </a:r>
          </a:p>
          <a:p>
            <a:pPr>
              <a:defRPr sz="2000">
                <a:latin typeface="Calibri" panose="020F0502020204030204" pitchFamily="34" charset="0"/>
                <a:cs typeface="Calibri" panose="020F0502020204030204" pitchFamily="34" charset="0"/>
              </a:defRPr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at the 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Zenith (about the </a:t>
            </a:r>
            <a:b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size of the Orion rectangle)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c:rich>
      </c:tx>
      <c:layout>
        <c:manualLayout>
          <c:xMode val="edge"/>
          <c:yMode val="edge"/>
          <c:x val="0.6153516819571867"/>
          <c:y val="4.176651633370973E-2"/>
        </c:manualLayout>
      </c:layout>
      <c:spPr>
        <a:solidFill>
          <a:srgbClr val="FFFFFF">
            <a:alpha val="67059"/>
          </a:srgbClr>
        </a:solidFill>
      </c:spPr>
    </c:title>
    <c:plotArea>
      <c:layout>
        <c:manualLayout>
          <c:layoutTarget val="inner"/>
          <c:xMode val="edge"/>
          <c:yMode val="edge"/>
          <c:x val="5.484432565195406E-2"/>
          <c:y val="2.6178565238351534E-2"/>
          <c:w val="0.93779407161260842"/>
          <c:h val="0.90839309109307065"/>
        </c:manualLayout>
      </c:layout>
      <c:barChart>
        <c:barDir val="col"/>
        <c:grouping val="stacked"/>
        <c:ser>
          <c:idx val="0"/>
          <c:order val="0"/>
          <c:tx>
            <c:strRef>
              <c:f>Sheet8!$F$5</c:f>
              <c:strCache>
                <c:ptCount val="1"/>
                <c:pt idx="0">
                  <c:v>Phase 1</c:v>
                </c:pt>
              </c:strCache>
            </c:strRef>
          </c:tx>
          <c:spPr>
            <a:solidFill>
              <a:schemeClr val="accent1"/>
            </a:solidFill>
            <a:ln w="0" cap="rnd">
              <a:solidFill>
                <a:schemeClr val="tx1"/>
              </a:solidFill>
              <a:round/>
            </a:ln>
            <a:effectLst/>
          </c:spPr>
          <c:cat>
            <c:strRef>
              <c:f>Sheet8!$B$6:$B$95</c:f>
              <c:strCache>
                <c:ptCount val="90"/>
                <c:pt idx="0">
                  <c:v>0°</c:v>
                </c:pt>
                <c:pt idx="1">
                  <c:v>1°</c:v>
                </c:pt>
                <c:pt idx="2">
                  <c:v>2°</c:v>
                </c:pt>
                <c:pt idx="3">
                  <c:v>3°</c:v>
                </c:pt>
                <c:pt idx="4">
                  <c:v>4°</c:v>
                </c:pt>
                <c:pt idx="5">
                  <c:v>5°</c:v>
                </c:pt>
                <c:pt idx="6">
                  <c:v>6°</c:v>
                </c:pt>
                <c:pt idx="7">
                  <c:v>7°</c:v>
                </c:pt>
                <c:pt idx="8">
                  <c:v>8°</c:v>
                </c:pt>
                <c:pt idx="9">
                  <c:v>9°</c:v>
                </c:pt>
                <c:pt idx="10">
                  <c:v>10°</c:v>
                </c:pt>
                <c:pt idx="11">
                  <c:v>11°</c:v>
                </c:pt>
                <c:pt idx="12">
                  <c:v>12°</c:v>
                </c:pt>
                <c:pt idx="13">
                  <c:v>13°</c:v>
                </c:pt>
                <c:pt idx="14">
                  <c:v>14°</c:v>
                </c:pt>
                <c:pt idx="15">
                  <c:v>15°</c:v>
                </c:pt>
                <c:pt idx="16">
                  <c:v>16°</c:v>
                </c:pt>
                <c:pt idx="17">
                  <c:v>17°</c:v>
                </c:pt>
                <c:pt idx="18">
                  <c:v>18°</c:v>
                </c:pt>
                <c:pt idx="19">
                  <c:v>19°</c:v>
                </c:pt>
                <c:pt idx="20">
                  <c:v>20°</c:v>
                </c:pt>
                <c:pt idx="21">
                  <c:v>21°</c:v>
                </c:pt>
                <c:pt idx="22">
                  <c:v>22°</c:v>
                </c:pt>
                <c:pt idx="23">
                  <c:v>23°</c:v>
                </c:pt>
                <c:pt idx="24">
                  <c:v>24°</c:v>
                </c:pt>
                <c:pt idx="25">
                  <c:v>25°</c:v>
                </c:pt>
                <c:pt idx="26">
                  <c:v>26°</c:v>
                </c:pt>
                <c:pt idx="27">
                  <c:v>27°</c:v>
                </c:pt>
                <c:pt idx="28">
                  <c:v>28°</c:v>
                </c:pt>
                <c:pt idx="29">
                  <c:v>29°</c:v>
                </c:pt>
                <c:pt idx="30">
                  <c:v>30°</c:v>
                </c:pt>
                <c:pt idx="31">
                  <c:v>31°</c:v>
                </c:pt>
                <c:pt idx="32">
                  <c:v>32°</c:v>
                </c:pt>
                <c:pt idx="33">
                  <c:v>33°</c:v>
                </c:pt>
                <c:pt idx="34">
                  <c:v>34°</c:v>
                </c:pt>
                <c:pt idx="35">
                  <c:v>35°</c:v>
                </c:pt>
                <c:pt idx="36">
                  <c:v>36°</c:v>
                </c:pt>
                <c:pt idx="37">
                  <c:v>37°</c:v>
                </c:pt>
                <c:pt idx="38">
                  <c:v>38°</c:v>
                </c:pt>
                <c:pt idx="39">
                  <c:v>39°</c:v>
                </c:pt>
                <c:pt idx="40">
                  <c:v>40°</c:v>
                </c:pt>
                <c:pt idx="41">
                  <c:v>41°</c:v>
                </c:pt>
                <c:pt idx="42">
                  <c:v>42°</c:v>
                </c:pt>
                <c:pt idx="43">
                  <c:v>43°</c:v>
                </c:pt>
                <c:pt idx="44">
                  <c:v>44°</c:v>
                </c:pt>
                <c:pt idx="45">
                  <c:v>45°</c:v>
                </c:pt>
                <c:pt idx="46">
                  <c:v>46°</c:v>
                </c:pt>
                <c:pt idx="47">
                  <c:v>47°</c:v>
                </c:pt>
                <c:pt idx="48">
                  <c:v>48°</c:v>
                </c:pt>
                <c:pt idx="49">
                  <c:v>49°</c:v>
                </c:pt>
                <c:pt idx="50">
                  <c:v>50°</c:v>
                </c:pt>
                <c:pt idx="51">
                  <c:v>51°</c:v>
                </c:pt>
                <c:pt idx="52">
                  <c:v>52°</c:v>
                </c:pt>
                <c:pt idx="53">
                  <c:v>53°</c:v>
                </c:pt>
                <c:pt idx="54">
                  <c:v>54°</c:v>
                </c:pt>
                <c:pt idx="55">
                  <c:v>55°</c:v>
                </c:pt>
                <c:pt idx="56">
                  <c:v>56°</c:v>
                </c:pt>
                <c:pt idx="57">
                  <c:v>57°</c:v>
                </c:pt>
                <c:pt idx="58">
                  <c:v>58°</c:v>
                </c:pt>
                <c:pt idx="59">
                  <c:v>59°</c:v>
                </c:pt>
                <c:pt idx="60">
                  <c:v>60°</c:v>
                </c:pt>
                <c:pt idx="61">
                  <c:v>61°</c:v>
                </c:pt>
                <c:pt idx="62">
                  <c:v>62°</c:v>
                </c:pt>
                <c:pt idx="63">
                  <c:v>63°</c:v>
                </c:pt>
                <c:pt idx="64">
                  <c:v>64°</c:v>
                </c:pt>
                <c:pt idx="65">
                  <c:v>65°</c:v>
                </c:pt>
                <c:pt idx="66">
                  <c:v>66°</c:v>
                </c:pt>
                <c:pt idx="67">
                  <c:v>67°</c:v>
                </c:pt>
                <c:pt idx="68">
                  <c:v>68°</c:v>
                </c:pt>
                <c:pt idx="69">
                  <c:v>69°</c:v>
                </c:pt>
                <c:pt idx="70">
                  <c:v>70°</c:v>
                </c:pt>
                <c:pt idx="71">
                  <c:v>71°</c:v>
                </c:pt>
                <c:pt idx="72">
                  <c:v>72°</c:v>
                </c:pt>
                <c:pt idx="73">
                  <c:v>73°</c:v>
                </c:pt>
                <c:pt idx="74">
                  <c:v>74°</c:v>
                </c:pt>
                <c:pt idx="75">
                  <c:v>75°</c:v>
                </c:pt>
                <c:pt idx="76">
                  <c:v>76°</c:v>
                </c:pt>
                <c:pt idx="77">
                  <c:v>77°</c:v>
                </c:pt>
                <c:pt idx="78">
                  <c:v>78°</c:v>
                </c:pt>
                <c:pt idx="79">
                  <c:v>79°</c:v>
                </c:pt>
                <c:pt idx="80">
                  <c:v>80°</c:v>
                </c:pt>
                <c:pt idx="81">
                  <c:v>81°</c:v>
                </c:pt>
                <c:pt idx="82">
                  <c:v>82°</c:v>
                </c:pt>
                <c:pt idx="83">
                  <c:v>83°</c:v>
                </c:pt>
                <c:pt idx="84">
                  <c:v>84°</c:v>
                </c:pt>
                <c:pt idx="85">
                  <c:v>85°</c:v>
                </c:pt>
                <c:pt idx="86">
                  <c:v>86°</c:v>
                </c:pt>
                <c:pt idx="87">
                  <c:v>87°</c:v>
                </c:pt>
                <c:pt idx="88">
                  <c:v>88°</c:v>
                </c:pt>
                <c:pt idx="89">
                  <c:v>89°</c:v>
                </c:pt>
              </c:strCache>
            </c:strRef>
          </c:cat>
          <c:val>
            <c:numRef>
              <c:f>Sheet8!$F$6:$F$95</c:f>
              <c:numCache>
                <c:formatCode>0.00000</c:formatCode>
                <c:ptCount val="90"/>
                <c:pt idx="0">
                  <c:v>5.7456569352904982E-2</c:v>
                </c:pt>
                <c:pt idx="1">
                  <c:v>5.7481762409640813E-2</c:v>
                </c:pt>
                <c:pt idx="2">
                  <c:v>5.7532219485430837E-2</c:v>
                </c:pt>
                <c:pt idx="3">
                  <c:v>5.7608083082889852E-2</c:v>
                </c:pt>
                <c:pt idx="4">
                  <c:v>5.7709568410525484E-2</c:v>
                </c:pt>
                <c:pt idx="5">
                  <c:v>5.783696515550845E-2</c:v>
                </c:pt>
                <c:pt idx="6">
                  <c:v>5.7990639893640832E-2</c:v>
                </c:pt>
                <c:pt idx="7">
                  <c:v>5.8171039177887206E-2</c:v>
                </c:pt>
                <c:pt idx="8">
                  <c:v>5.8378693359380653E-2</c:v>
                </c:pt>
                <c:pt idx="9">
                  <c:v>5.8614221208981999E-2</c:v>
                </c:pt>
                <c:pt idx="10">
                  <c:v>5.8878335423726121E-2</c:v>
                </c:pt>
                <c:pt idx="11">
                  <c:v>5.9171849121404302E-2</c:v>
                </c:pt>
                <c:pt idx="12">
                  <c:v>5.9495683448818046E-2</c:v>
                </c:pt>
                <c:pt idx="13">
                  <c:v>5.9850876455767164E-2</c:v>
                </c:pt>
                <c:pt idx="14">
                  <c:v>6.0238593418702552E-2</c:v>
                </c:pt>
                <c:pt idx="15">
                  <c:v>6.0660138836562925E-2</c:v>
                </c:pt>
                <c:pt idx="16">
                  <c:v>6.1116970368425512E-2</c:v>
                </c:pt>
                <c:pt idx="17">
                  <c:v>6.161071504048423E-2</c:v>
                </c:pt>
                <c:pt idx="18">
                  <c:v>6.2143188121523092E-2</c:v>
                </c:pt>
                <c:pt idx="19">
                  <c:v>6.2716415155340766E-2</c:v>
                </c:pt>
                <c:pt idx="20">
                  <c:v>6.3332657750617832E-2</c:v>
                </c:pt>
                <c:pt idx="21">
                  <c:v>6.3994443870282289E-2</c:v>
                </c:pt>
                <c:pt idx="22">
                  <c:v>6.4704603542628344E-2</c:v>
                </c:pt>
                <c:pt idx="23">
                  <c:v>6.5466311147532111E-2</c:v>
                </c:pt>
                <c:pt idx="24">
                  <c:v>6.6283135729836434E-2</c:v>
                </c:pt>
                <c:pt idx="25">
                  <c:v>6.7159101181383921E-2</c:v>
                </c:pt>
                <c:pt idx="26">
                  <c:v>6.8098758645304361E-2</c:v>
                </c:pt>
                <c:pt idx="27">
                  <c:v>6.9107274176044425E-2</c:v>
                </c:pt>
                <c:pt idx="28">
                  <c:v>7.0190535600365977E-2</c:v>
                </c:pt>
                <c:pt idx="29">
                  <c:v>7.135528376043139E-2</c:v>
                </c:pt>
                <c:pt idx="30">
                  <c:v>7.260927501486994E-2</c:v>
                </c:pt>
                <c:pt idx="31">
                  <c:v>7.3961484226975183E-2</c:v>
                </c:pt>
                <c:pt idx="32">
                  <c:v>7.5422360781114639E-2</c:v>
                </c:pt>
                <c:pt idx="33">
                  <c:v>7.7004154898357463E-2</c:v>
                </c:pt>
                <c:pt idx="34">
                  <c:v>7.8721338386023673E-2</c:v>
                </c:pt>
                <c:pt idx="35">
                  <c:v>8.0591154091262801E-2</c:v>
                </c:pt>
                <c:pt idx="36">
                  <c:v>8.2634343585403364E-2</c:v>
                </c:pt>
                <c:pt idx="37">
                  <c:v>8.4876126063083521E-2</c:v>
                </c:pt>
                <c:pt idx="38">
                  <c:v>8.7347538364986044E-2</c:v>
                </c:pt>
                <c:pt idx="39">
                  <c:v>9.0087305706872692E-2</c:v>
                </c:pt>
                <c:pt idx="40">
                  <c:v>9.3144512033909485E-2</c:v>
                </c:pt>
                <c:pt idx="41">
                  <c:v>9.6582509930348934E-2</c:v>
                </c:pt>
                <c:pt idx="42">
                  <c:v>0.10048481596640893</c:v>
                </c:pt>
                <c:pt idx="43">
                  <c:v>0.10496430968058436</c:v>
                </c:pt>
                <c:pt idx="44">
                  <c:v>0.11017818244050596</c:v>
                </c:pt>
                <c:pt idx="45">
                  <c:v>0.11635344880062924</c:v>
                </c:pt>
                <c:pt idx="46">
                  <c:v>0.12383318784208341</c:v>
                </c:pt>
                <c:pt idx="47">
                  <c:v>0.1331670004594484</c:v>
                </c:pt>
                <c:pt idx="48">
                  <c:v>0.1453065909295512</c:v>
                </c:pt>
                <c:pt idx="49">
                  <c:v>0.16209144360535946</c:v>
                </c:pt>
                <c:pt idx="50">
                  <c:v>0.18773387278463904</c:v>
                </c:pt>
                <c:pt idx="51">
                  <c:v>0.23537241197021957</c:v>
                </c:pt>
                <c:pt idx="52">
                  <c:v>0.45833495605009683</c:v>
                </c:pt>
                <c:pt idx="53">
                  <c:v>0.1438608888526528</c:v>
                </c:pt>
                <c:pt idx="54">
                  <c:v>2.8607997293818396E-2</c:v>
                </c:pt>
                <c:pt idx="55">
                  <c:v>2.9599481065437975E-2</c:v>
                </c:pt>
                <c:pt idx="56">
                  <c:v>3.0690259972570386E-2</c:v>
                </c:pt>
                <c:pt idx="57">
                  <c:v>3.1897552059177998E-2</c:v>
                </c:pt>
                <c:pt idx="58">
                  <c:v>3.3243351671740085E-2</c:v>
                </c:pt>
                <c:pt idx="59">
                  <c:v>3.4756356716361944E-2</c:v>
                </c:pt>
                <c:pt idx="60">
                  <c:v>3.6474967174656779E-2</c:v>
                </c:pt>
                <c:pt idx="61">
                  <c:v>3.8452149285679187E-2</c:v>
                </c:pt>
                <c:pt idx="62">
                  <c:v>4.0763733782858004E-2</c:v>
                </c:pt>
                <c:pt idx="63">
                  <c:v>4.352347871050416E-2</c:v>
                </c:pt>
                <c:pt idx="64">
                  <c:v>4.691264587526664E-2</c:v>
                </c:pt>
                <c:pt idx="65">
                  <c:v>5.1244393051067545E-2</c:v>
                </c:pt>
                <c:pt idx="66">
                  <c:v>5.7125553477601849E-2</c:v>
                </c:pt>
                <c:pt idx="67">
                  <c:v>6.5961314421857792E-2</c:v>
                </c:pt>
                <c:pt idx="68">
                  <c:v>8.2272869486199468E-2</c:v>
                </c:pt>
                <c:pt idx="69">
                  <c:v>0.17518844993312041</c:v>
                </c:pt>
                <c:pt idx="70">
                  <c:v>1.9838566853805903E-2</c:v>
                </c:pt>
                <c:pt idx="71">
                  <c:v>2.1081251580502215E-2</c:v>
                </c:pt>
                <c:pt idx="72">
                  <c:v>2.2515705993803779E-2</c:v>
                </c:pt>
                <c:pt idx="73">
                  <c:v>2.4193410473905795E-2</c:v>
                </c:pt>
                <c:pt idx="74">
                  <c:v>2.6187578458573477E-2</c:v>
                </c:pt>
                <c:pt idx="75">
                  <c:v>2.8606725080632018E-2</c:v>
                </c:pt>
                <c:pt idx="76">
                  <c:v>3.1620399213693494E-2</c:v>
                </c:pt>
                <c:pt idx="77">
                  <c:v>3.5512642128597671E-2</c:v>
                </c:pt>
                <c:pt idx="78">
                  <c:v>4.0807677672068894E-2</c:v>
                </c:pt>
                <c:pt idx="79">
                  <c:v>4.8623700904347013E-2</c:v>
                </c:pt>
                <c:pt idx="80">
                  <c:v>6.2011607827897448E-2</c:v>
                </c:pt>
                <c:pt idx="81">
                  <c:v>9.5825706052222653E-2</c:v>
                </c:pt>
                <c:pt idx="82">
                  <c:v>0.11669924249681458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0DC-410C-A3B4-BED790B03D9D}"/>
            </c:ext>
          </c:extLst>
        </c:ser>
        <c:ser>
          <c:idx val="1"/>
          <c:order val="1"/>
          <c:tx>
            <c:strRef>
              <c:f>Sheet8!$G$5</c:f>
              <c:strCache>
                <c:ptCount val="1"/>
                <c:pt idx="0">
                  <c:v>Phase 2</c:v>
                </c:pt>
              </c:strCache>
            </c:strRef>
          </c:tx>
          <c:spPr>
            <a:solidFill>
              <a:srgbClr val="FFC000"/>
            </a:solidFill>
            <a:ln w="0">
              <a:solidFill>
                <a:schemeClr val="tx1"/>
              </a:solidFill>
            </a:ln>
          </c:spPr>
          <c:cat>
            <c:strRef>
              <c:f>Sheet8!$B$6:$B$95</c:f>
              <c:strCache>
                <c:ptCount val="90"/>
                <c:pt idx="0">
                  <c:v>0°</c:v>
                </c:pt>
                <c:pt idx="1">
                  <c:v>1°</c:v>
                </c:pt>
                <c:pt idx="2">
                  <c:v>2°</c:v>
                </c:pt>
                <c:pt idx="3">
                  <c:v>3°</c:v>
                </c:pt>
                <c:pt idx="4">
                  <c:v>4°</c:v>
                </c:pt>
                <c:pt idx="5">
                  <c:v>5°</c:v>
                </c:pt>
                <c:pt idx="6">
                  <c:v>6°</c:v>
                </c:pt>
                <c:pt idx="7">
                  <c:v>7°</c:v>
                </c:pt>
                <c:pt idx="8">
                  <c:v>8°</c:v>
                </c:pt>
                <c:pt idx="9">
                  <c:v>9°</c:v>
                </c:pt>
                <c:pt idx="10">
                  <c:v>10°</c:v>
                </c:pt>
                <c:pt idx="11">
                  <c:v>11°</c:v>
                </c:pt>
                <c:pt idx="12">
                  <c:v>12°</c:v>
                </c:pt>
                <c:pt idx="13">
                  <c:v>13°</c:v>
                </c:pt>
                <c:pt idx="14">
                  <c:v>14°</c:v>
                </c:pt>
                <c:pt idx="15">
                  <c:v>15°</c:v>
                </c:pt>
                <c:pt idx="16">
                  <c:v>16°</c:v>
                </c:pt>
                <c:pt idx="17">
                  <c:v>17°</c:v>
                </c:pt>
                <c:pt idx="18">
                  <c:v>18°</c:v>
                </c:pt>
                <c:pt idx="19">
                  <c:v>19°</c:v>
                </c:pt>
                <c:pt idx="20">
                  <c:v>20°</c:v>
                </c:pt>
                <c:pt idx="21">
                  <c:v>21°</c:v>
                </c:pt>
                <c:pt idx="22">
                  <c:v>22°</c:v>
                </c:pt>
                <c:pt idx="23">
                  <c:v>23°</c:v>
                </c:pt>
                <c:pt idx="24">
                  <c:v>24°</c:v>
                </c:pt>
                <c:pt idx="25">
                  <c:v>25°</c:v>
                </c:pt>
                <c:pt idx="26">
                  <c:v>26°</c:v>
                </c:pt>
                <c:pt idx="27">
                  <c:v>27°</c:v>
                </c:pt>
                <c:pt idx="28">
                  <c:v>28°</c:v>
                </c:pt>
                <c:pt idx="29">
                  <c:v>29°</c:v>
                </c:pt>
                <c:pt idx="30">
                  <c:v>30°</c:v>
                </c:pt>
                <c:pt idx="31">
                  <c:v>31°</c:v>
                </c:pt>
                <c:pt idx="32">
                  <c:v>32°</c:v>
                </c:pt>
                <c:pt idx="33">
                  <c:v>33°</c:v>
                </c:pt>
                <c:pt idx="34">
                  <c:v>34°</c:v>
                </c:pt>
                <c:pt idx="35">
                  <c:v>35°</c:v>
                </c:pt>
                <c:pt idx="36">
                  <c:v>36°</c:v>
                </c:pt>
                <c:pt idx="37">
                  <c:v>37°</c:v>
                </c:pt>
                <c:pt idx="38">
                  <c:v>38°</c:v>
                </c:pt>
                <c:pt idx="39">
                  <c:v>39°</c:v>
                </c:pt>
                <c:pt idx="40">
                  <c:v>40°</c:v>
                </c:pt>
                <c:pt idx="41">
                  <c:v>41°</c:v>
                </c:pt>
                <c:pt idx="42">
                  <c:v>42°</c:v>
                </c:pt>
                <c:pt idx="43">
                  <c:v>43°</c:v>
                </c:pt>
                <c:pt idx="44">
                  <c:v>44°</c:v>
                </c:pt>
                <c:pt idx="45">
                  <c:v>45°</c:v>
                </c:pt>
                <c:pt idx="46">
                  <c:v>46°</c:v>
                </c:pt>
                <c:pt idx="47">
                  <c:v>47°</c:v>
                </c:pt>
                <c:pt idx="48">
                  <c:v>48°</c:v>
                </c:pt>
                <c:pt idx="49">
                  <c:v>49°</c:v>
                </c:pt>
                <c:pt idx="50">
                  <c:v>50°</c:v>
                </c:pt>
                <c:pt idx="51">
                  <c:v>51°</c:v>
                </c:pt>
                <c:pt idx="52">
                  <c:v>52°</c:v>
                </c:pt>
                <c:pt idx="53">
                  <c:v>53°</c:v>
                </c:pt>
                <c:pt idx="54">
                  <c:v>54°</c:v>
                </c:pt>
                <c:pt idx="55">
                  <c:v>55°</c:v>
                </c:pt>
                <c:pt idx="56">
                  <c:v>56°</c:v>
                </c:pt>
                <c:pt idx="57">
                  <c:v>57°</c:v>
                </c:pt>
                <c:pt idx="58">
                  <c:v>58°</c:v>
                </c:pt>
                <c:pt idx="59">
                  <c:v>59°</c:v>
                </c:pt>
                <c:pt idx="60">
                  <c:v>60°</c:v>
                </c:pt>
                <c:pt idx="61">
                  <c:v>61°</c:v>
                </c:pt>
                <c:pt idx="62">
                  <c:v>62°</c:v>
                </c:pt>
                <c:pt idx="63">
                  <c:v>63°</c:v>
                </c:pt>
                <c:pt idx="64">
                  <c:v>64°</c:v>
                </c:pt>
                <c:pt idx="65">
                  <c:v>65°</c:v>
                </c:pt>
                <c:pt idx="66">
                  <c:v>66°</c:v>
                </c:pt>
                <c:pt idx="67">
                  <c:v>67°</c:v>
                </c:pt>
                <c:pt idx="68">
                  <c:v>68°</c:v>
                </c:pt>
                <c:pt idx="69">
                  <c:v>69°</c:v>
                </c:pt>
                <c:pt idx="70">
                  <c:v>70°</c:v>
                </c:pt>
                <c:pt idx="71">
                  <c:v>71°</c:v>
                </c:pt>
                <c:pt idx="72">
                  <c:v>72°</c:v>
                </c:pt>
                <c:pt idx="73">
                  <c:v>73°</c:v>
                </c:pt>
                <c:pt idx="74">
                  <c:v>74°</c:v>
                </c:pt>
                <c:pt idx="75">
                  <c:v>75°</c:v>
                </c:pt>
                <c:pt idx="76">
                  <c:v>76°</c:v>
                </c:pt>
                <c:pt idx="77">
                  <c:v>77°</c:v>
                </c:pt>
                <c:pt idx="78">
                  <c:v>78°</c:v>
                </c:pt>
                <c:pt idx="79">
                  <c:v>79°</c:v>
                </c:pt>
                <c:pt idx="80">
                  <c:v>80°</c:v>
                </c:pt>
                <c:pt idx="81">
                  <c:v>81°</c:v>
                </c:pt>
                <c:pt idx="82">
                  <c:v>82°</c:v>
                </c:pt>
                <c:pt idx="83">
                  <c:v>83°</c:v>
                </c:pt>
                <c:pt idx="84">
                  <c:v>84°</c:v>
                </c:pt>
                <c:pt idx="85">
                  <c:v>85°</c:v>
                </c:pt>
                <c:pt idx="86">
                  <c:v>86°</c:v>
                </c:pt>
                <c:pt idx="87">
                  <c:v>87°</c:v>
                </c:pt>
                <c:pt idx="88">
                  <c:v>88°</c:v>
                </c:pt>
                <c:pt idx="89">
                  <c:v>89°</c:v>
                </c:pt>
              </c:strCache>
            </c:strRef>
          </c:cat>
          <c:val>
            <c:numRef>
              <c:f>Sheet8!$G$6:$G$95</c:f>
              <c:numCache>
                <c:formatCode>0.00000</c:formatCode>
                <c:ptCount val="90"/>
                <c:pt idx="0">
                  <c:v>4.599311127037254E-2</c:v>
                </c:pt>
                <c:pt idx="1">
                  <c:v>4.6019515347895633E-2</c:v>
                </c:pt>
                <c:pt idx="2">
                  <c:v>4.607243090642657E-2</c:v>
                </c:pt>
                <c:pt idx="3">
                  <c:v>4.6152074038679304E-2</c:v>
                </c:pt>
                <c:pt idx="4">
                  <c:v>4.6258772129757479E-2</c:v>
                </c:pt>
                <c:pt idx="5">
                  <c:v>4.639296784240933E-2</c:v>
                </c:pt>
                <c:pt idx="6">
                  <c:v>4.6555224584828393E-2</c:v>
                </c:pt>
                <c:pt idx="7">
                  <c:v>4.6746233601600164E-2</c:v>
                </c:pt>
                <c:pt idx="8">
                  <c:v>4.6966822874808759E-2</c:v>
                </c:pt>
                <c:pt idx="9">
                  <c:v>4.7217968077357501E-2</c:v>
                </c:pt>
                <c:pt idx="10">
                  <c:v>4.7500805887166417E-2</c:v>
                </c:pt>
                <c:pt idx="11">
                  <c:v>4.7816650052928553E-2</c:v>
                </c:pt>
                <c:pt idx="12">
                  <c:v>4.8167010704589626E-2</c:v>
                </c:pt>
                <c:pt idx="13">
                  <c:v>4.8553617531425751E-2</c:v>
                </c:pt>
                <c:pt idx="14">
                  <c:v>4.897844761668483E-2</c:v>
                </c:pt>
                <c:pt idx="15">
                  <c:v>4.9443758932848317E-2</c:v>
                </c:pt>
                <c:pt idx="16">
                  <c:v>4.9952130783130107E-2</c:v>
                </c:pt>
                <c:pt idx="17">
                  <c:v>5.0506512847536426E-2</c:v>
                </c:pt>
                <c:pt idx="18">
                  <c:v>5.1110284990785584E-2</c:v>
                </c:pt>
                <c:pt idx="19">
                  <c:v>5.1767330665487492E-2</c:v>
                </c:pt>
                <c:pt idx="20">
                  <c:v>5.2482127671813122E-2</c:v>
                </c:pt>
                <c:pt idx="21">
                  <c:v>5.3259861325688884E-2</c:v>
                </c:pt>
                <c:pt idx="22">
                  <c:v>5.4106566910151671E-2</c:v>
                </c:pt>
                <c:pt idx="23">
                  <c:v>5.5029310899711102E-2</c:v>
                </c:pt>
                <c:pt idx="24">
                  <c:v>5.6036424266963897E-2</c:v>
                </c:pt>
                <c:pt idx="25">
                  <c:v>5.7137806868125071E-2</c:v>
                </c:pt>
                <c:pt idx="26">
                  <c:v>5.8345330557380871E-2</c:v>
                </c:pt>
                <c:pt idx="27">
                  <c:v>5.9673382164796319E-2</c:v>
                </c:pt>
                <c:pt idx="28">
                  <c:v>6.1139609058239688E-2</c:v>
                </c:pt>
                <c:pt idx="29">
                  <c:v>6.276596562568873E-2</c:v>
                </c:pt>
                <c:pt idx="30">
                  <c:v>6.458021983891403E-2</c:v>
                </c:pt>
                <c:pt idx="31">
                  <c:v>6.6618187124662873E-2</c:v>
                </c:pt>
                <c:pt idx="32">
                  <c:v>6.8927159774650873E-2</c:v>
                </c:pt>
                <c:pt idx="33">
                  <c:v>7.1571394697271737E-2</c:v>
                </c:pt>
                <c:pt idx="34">
                  <c:v>7.4641348276118846E-2</c:v>
                </c:pt>
                <c:pt idx="35">
                  <c:v>7.827021673939695E-2</c:v>
                </c:pt>
                <c:pt idx="36">
                  <c:v>8.2666006365874733E-2</c:v>
                </c:pt>
                <c:pt idx="37">
                  <c:v>8.8180566695410564E-2</c:v>
                </c:pt>
                <c:pt idx="38">
                  <c:v>9.5481397726104519E-2</c:v>
                </c:pt>
                <c:pt idx="39">
                  <c:v>0.10608395167785657</c:v>
                </c:pt>
                <c:pt idx="40">
                  <c:v>0.12478790649847217</c:v>
                </c:pt>
                <c:pt idx="41">
                  <c:v>0.22471433046418049</c:v>
                </c:pt>
                <c:pt idx="42">
                  <c:v>6.3569155343576517E-2</c:v>
                </c:pt>
                <c:pt idx="43">
                  <c:v>6.8811924406563182E-2</c:v>
                </c:pt>
                <c:pt idx="44">
                  <c:v>7.5870695097168483E-2</c:v>
                </c:pt>
                <c:pt idx="45">
                  <c:v>8.6308087683646534E-2</c:v>
                </c:pt>
                <c:pt idx="46">
                  <c:v>0.10505368545456746</c:v>
                </c:pt>
                <c:pt idx="47">
                  <c:v>0.20671685859806724</c:v>
                </c:pt>
                <c:pt idx="48">
                  <c:v>4.2396967489056067E-2</c:v>
                </c:pt>
                <c:pt idx="49">
                  <c:v>4.8199622575802292E-2</c:v>
                </c:pt>
                <c:pt idx="50">
                  <c:v>5.7274494484623392E-2</c:v>
                </c:pt>
                <c:pt idx="51">
                  <c:v>7.4778441492289391E-2</c:v>
                </c:pt>
                <c:pt idx="52">
                  <c:v>0.18043215372071814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50DC-410C-A3B4-BED790B03D9D}"/>
            </c:ext>
          </c:extLst>
        </c:ser>
        <c:ser>
          <c:idx val="2"/>
          <c:order val="2"/>
          <c:tx>
            <c:strRef>
              <c:f>Sheet8!$H$5</c:f>
              <c:strCache>
                <c:ptCount val="1"/>
                <c:pt idx="0">
                  <c:v>Phase 3</c:v>
                </c:pt>
              </c:strCache>
            </c:strRef>
          </c:tx>
          <c:spPr>
            <a:solidFill>
              <a:srgbClr val="C00000"/>
            </a:solidFill>
            <a:ln w="0">
              <a:solidFill>
                <a:schemeClr val="tx1"/>
              </a:solidFill>
            </a:ln>
          </c:spPr>
          <c:cat>
            <c:strRef>
              <c:f>Sheet8!$B$6:$B$95</c:f>
              <c:strCache>
                <c:ptCount val="90"/>
                <c:pt idx="0">
                  <c:v>0°</c:v>
                </c:pt>
                <c:pt idx="1">
                  <c:v>1°</c:v>
                </c:pt>
                <c:pt idx="2">
                  <c:v>2°</c:v>
                </c:pt>
                <c:pt idx="3">
                  <c:v>3°</c:v>
                </c:pt>
                <c:pt idx="4">
                  <c:v>4°</c:v>
                </c:pt>
                <c:pt idx="5">
                  <c:v>5°</c:v>
                </c:pt>
                <c:pt idx="6">
                  <c:v>6°</c:v>
                </c:pt>
                <c:pt idx="7">
                  <c:v>7°</c:v>
                </c:pt>
                <c:pt idx="8">
                  <c:v>8°</c:v>
                </c:pt>
                <c:pt idx="9">
                  <c:v>9°</c:v>
                </c:pt>
                <c:pt idx="10">
                  <c:v>10°</c:v>
                </c:pt>
                <c:pt idx="11">
                  <c:v>11°</c:v>
                </c:pt>
                <c:pt idx="12">
                  <c:v>12°</c:v>
                </c:pt>
                <c:pt idx="13">
                  <c:v>13°</c:v>
                </c:pt>
                <c:pt idx="14">
                  <c:v>14°</c:v>
                </c:pt>
                <c:pt idx="15">
                  <c:v>15°</c:v>
                </c:pt>
                <c:pt idx="16">
                  <c:v>16°</c:v>
                </c:pt>
                <c:pt idx="17">
                  <c:v>17°</c:v>
                </c:pt>
                <c:pt idx="18">
                  <c:v>18°</c:v>
                </c:pt>
                <c:pt idx="19">
                  <c:v>19°</c:v>
                </c:pt>
                <c:pt idx="20">
                  <c:v>20°</c:v>
                </c:pt>
                <c:pt idx="21">
                  <c:v>21°</c:v>
                </c:pt>
                <c:pt idx="22">
                  <c:v>22°</c:v>
                </c:pt>
                <c:pt idx="23">
                  <c:v>23°</c:v>
                </c:pt>
                <c:pt idx="24">
                  <c:v>24°</c:v>
                </c:pt>
                <c:pt idx="25">
                  <c:v>25°</c:v>
                </c:pt>
                <c:pt idx="26">
                  <c:v>26°</c:v>
                </c:pt>
                <c:pt idx="27">
                  <c:v>27°</c:v>
                </c:pt>
                <c:pt idx="28">
                  <c:v>28°</c:v>
                </c:pt>
                <c:pt idx="29">
                  <c:v>29°</c:v>
                </c:pt>
                <c:pt idx="30">
                  <c:v>30°</c:v>
                </c:pt>
                <c:pt idx="31">
                  <c:v>31°</c:v>
                </c:pt>
                <c:pt idx="32">
                  <c:v>32°</c:v>
                </c:pt>
                <c:pt idx="33">
                  <c:v>33°</c:v>
                </c:pt>
                <c:pt idx="34">
                  <c:v>34°</c:v>
                </c:pt>
                <c:pt idx="35">
                  <c:v>35°</c:v>
                </c:pt>
                <c:pt idx="36">
                  <c:v>36°</c:v>
                </c:pt>
                <c:pt idx="37">
                  <c:v>37°</c:v>
                </c:pt>
                <c:pt idx="38">
                  <c:v>38°</c:v>
                </c:pt>
                <c:pt idx="39">
                  <c:v>39°</c:v>
                </c:pt>
                <c:pt idx="40">
                  <c:v>40°</c:v>
                </c:pt>
                <c:pt idx="41">
                  <c:v>41°</c:v>
                </c:pt>
                <c:pt idx="42">
                  <c:v>42°</c:v>
                </c:pt>
                <c:pt idx="43">
                  <c:v>43°</c:v>
                </c:pt>
                <c:pt idx="44">
                  <c:v>44°</c:v>
                </c:pt>
                <c:pt idx="45">
                  <c:v>45°</c:v>
                </c:pt>
                <c:pt idx="46">
                  <c:v>46°</c:v>
                </c:pt>
                <c:pt idx="47">
                  <c:v>47°</c:v>
                </c:pt>
                <c:pt idx="48">
                  <c:v>48°</c:v>
                </c:pt>
                <c:pt idx="49">
                  <c:v>49°</c:v>
                </c:pt>
                <c:pt idx="50">
                  <c:v>50°</c:v>
                </c:pt>
                <c:pt idx="51">
                  <c:v>51°</c:v>
                </c:pt>
                <c:pt idx="52">
                  <c:v>52°</c:v>
                </c:pt>
                <c:pt idx="53">
                  <c:v>53°</c:v>
                </c:pt>
                <c:pt idx="54">
                  <c:v>54°</c:v>
                </c:pt>
                <c:pt idx="55">
                  <c:v>55°</c:v>
                </c:pt>
                <c:pt idx="56">
                  <c:v>56°</c:v>
                </c:pt>
                <c:pt idx="57">
                  <c:v>57°</c:v>
                </c:pt>
                <c:pt idx="58">
                  <c:v>58°</c:v>
                </c:pt>
                <c:pt idx="59">
                  <c:v>59°</c:v>
                </c:pt>
                <c:pt idx="60">
                  <c:v>60°</c:v>
                </c:pt>
                <c:pt idx="61">
                  <c:v>61°</c:v>
                </c:pt>
                <c:pt idx="62">
                  <c:v>62°</c:v>
                </c:pt>
                <c:pt idx="63">
                  <c:v>63°</c:v>
                </c:pt>
                <c:pt idx="64">
                  <c:v>64°</c:v>
                </c:pt>
                <c:pt idx="65">
                  <c:v>65°</c:v>
                </c:pt>
                <c:pt idx="66">
                  <c:v>66°</c:v>
                </c:pt>
                <c:pt idx="67">
                  <c:v>67°</c:v>
                </c:pt>
                <c:pt idx="68">
                  <c:v>68°</c:v>
                </c:pt>
                <c:pt idx="69">
                  <c:v>69°</c:v>
                </c:pt>
                <c:pt idx="70">
                  <c:v>70°</c:v>
                </c:pt>
                <c:pt idx="71">
                  <c:v>71°</c:v>
                </c:pt>
                <c:pt idx="72">
                  <c:v>72°</c:v>
                </c:pt>
                <c:pt idx="73">
                  <c:v>73°</c:v>
                </c:pt>
                <c:pt idx="74">
                  <c:v>74°</c:v>
                </c:pt>
                <c:pt idx="75">
                  <c:v>75°</c:v>
                </c:pt>
                <c:pt idx="76">
                  <c:v>76°</c:v>
                </c:pt>
                <c:pt idx="77">
                  <c:v>77°</c:v>
                </c:pt>
                <c:pt idx="78">
                  <c:v>78°</c:v>
                </c:pt>
                <c:pt idx="79">
                  <c:v>79°</c:v>
                </c:pt>
                <c:pt idx="80">
                  <c:v>80°</c:v>
                </c:pt>
                <c:pt idx="81">
                  <c:v>81°</c:v>
                </c:pt>
                <c:pt idx="82">
                  <c:v>82°</c:v>
                </c:pt>
                <c:pt idx="83">
                  <c:v>83°</c:v>
                </c:pt>
                <c:pt idx="84">
                  <c:v>84°</c:v>
                </c:pt>
                <c:pt idx="85">
                  <c:v>85°</c:v>
                </c:pt>
                <c:pt idx="86">
                  <c:v>86°</c:v>
                </c:pt>
                <c:pt idx="87">
                  <c:v>87°</c:v>
                </c:pt>
                <c:pt idx="88">
                  <c:v>88°</c:v>
                </c:pt>
                <c:pt idx="89">
                  <c:v>89°</c:v>
                </c:pt>
              </c:strCache>
            </c:strRef>
          </c:cat>
          <c:val>
            <c:numRef>
              <c:f>Sheet8!$H$6:$H$95</c:f>
              <c:numCache>
                <c:formatCode>0.00000</c:formatCode>
                <c:ptCount val="90"/>
                <c:pt idx="0">
                  <c:v>0.33246053865666747</c:v>
                </c:pt>
                <c:pt idx="1">
                  <c:v>0.33270373256721636</c:v>
                </c:pt>
                <c:pt idx="2">
                  <c:v>0.33319181391713137</c:v>
                </c:pt>
                <c:pt idx="3">
                  <c:v>0.3339282100589408</c:v>
                </c:pt>
                <c:pt idx="4">
                  <c:v>0.33491816482852987</c:v>
                </c:pt>
                <c:pt idx="5">
                  <c:v>0.33616886789411099</c:v>
                </c:pt>
                <c:pt idx="6">
                  <c:v>0.33768963776892641</c:v>
                </c:pt>
                <c:pt idx="7">
                  <c:v>0.33949216877350924</c:v>
                </c:pt>
                <c:pt idx="8">
                  <c:v>0.34159085657052946</c:v>
                </c:pt>
                <c:pt idx="9">
                  <c:v>0.34400322278372403</c:v>
                </c:pt>
                <c:pt idx="10">
                  <c:v>0.34675046743836302</c:v>
                </c:pt>
                <c:pt idx="11">
                  <c:v>0.34985818973588212</c:v>
                </c:pt>
                <c:pt idx="12">
                  <c:v>0.35335733491527016</c:v>
                </c:pt>
                <c:pt idx="13">
                  <c:v>0.35728545076412127</c:v>
                </c:pt>
                <c:pt idx="14">
                  <c:v>0.36168837688903194</c:v>
                </c:pt>
                <c:pt idx="15">
                  <c:v>0.36662255197665389</c:v>
                </c:pt>
                <c:pt idx="16">
                  <c:v>0.37215822456436337</c:v>
                </c:pt>
                <c:pt idx="17">
                  <c:v>0.37838401975588393</c:v>
                </c:pt>
                <c:pt idx="18">
                  <c:v>0.38541360186883727</c:v>
                </c:pt>
                <c:pt idx="19">
                  <c:v>0.39339568827349297</c:v>
                </c:pt>
                <c:pt idx="20">
                  <c:v>0.4025296360580925</c:v>
                </c:pt>
                <c:pt idx="21">
                  <c:v>0.41309073505182431</c:v>
                </c:pt>
                <c:pt idx="22">
                  <c:v>0.42547337208142788</c:v>
                </c:pt>
                <c:pt idx="23">
                  <c:v>0.44026941660229479</c:v>
                </c:pt>
                <c:pt idx="24">
                  <c:v>0.45842223218834222</c:v>
                </c:pt>
                <c:pt idx="25">
                  <c:v>0.4815622955421146</c:v>
                </c:pt>
                <c:pt idx="26">
                  <c:v>0.51285155636992863</c:v>
                </c:pt>
                <c:pt idx="27">
                  <c:v>0.55962268930017844</c:v>
                </c:pt>
                <c:pt idx="28">
                  <c:v>0.6455370939660896</c:v>
                </c:pt>
                <c:pt idx="29">
                  <c:v>1.1369030240309621</c:v>
                </c:pt>
                <c:pt idx="30">
                  <c:v>0.31563116033651761</c:v>
                </c:pt>
                <c:pt idx="31">
                  <c:v>0.32566049627958688</c:v>
                </c:pt>
                <c:pt idx="32">
                  <c:v>0.33735336602271743</c:v>
                </c:pt>
                <c:pt idx="33">
                  <c:v>0.35126901276631856</c:v>
                </c:pt>
                <c:pt idx="34">
                  <c:v>0.36830209424971916</c:v>
                </c:pt>
                <c:pt idx="35">
                  <c:v>0.39000473423433912</c:v>
                </c:pt>
                <c:pt idx="36">
                  <c:v>0.419397615420874</c:v>
                </c:pt>
                <c:pt idx="37">
                  <c:v>0.46350670725939241</c:v>
                </c:pt>
                <c:pt idx="38">
                  <c:v>0.545049226743054</c:v>
                </c:pt>
                <c:pt idx="39">
                  <c:v>1.0156083753944127</c:v>
                </c:pt>
                <c:pt idx="40">
                  <c:v>0.22569855203597908</c:v>
                </c:pt>
                <c:pt idx="41">
                  <c:v>0.23252456853986242</c:v>
                </c:pt>
                <c:pt idx="42">
                  <c:v>0.24018141684185268</c:v>
                </c:pt>
                <c:pt idx="43">
                  <c:v>0.24886121314401671</c:v>
                </c:pt>
                <c:pt idx="44">
                  <c:v>0.25883096483913681</c:v>
                </c:pt>
                <c:pt idx="45">
                  <c:v>0.27047600084110102</c:v>
                </c:pt>
                <c:pt idx="46">
                  <c:v>0.28437914044042495</c:v>
                </c:pt>
                <c:pt idx="47">
                  <c:v>0.30147673214271042</c:v>
                </c:pt>
                <c:pt idx="48">
                  <c:v>0.32339949373466398</c:v>
                </c:pt>
                <c:pt idx="49">
                  <c:v>0.35333128921558132</c:v>
                </c:pt>
                <c:pt idx="50">
                  <c:v>0.39869494942514516</c:v>
                </c:pt>
                <c:pt idx="51">
                  <c:v>0.48351872731032597</c:v>
                </c:pt>
                <c:pt idx="52">
                  <c:v>0.97897426148135469</c:v>
                </c:pt>
                <c:pt idx="53">
                  <c:v>0.14279230026543119</c:v>
                </c:pt>
                <c:pt idx="54">
                  <c:v>0.14693131465927281</c:v>
                </c:pt>
                <c:pt idx="55">
                  <c:v>0.15140635954874507</c:v>
                </c:pt>
                <c:pt idx="56">
                  <c:v>0.15626201072021351</c:v>
                </c:pt>
                <c:pt idx="57">
                  <c:v>0.16155234124065812</c:v>
                </c:pt>
                <c:pt idx="58">
                  <c:v>0.16734393607842762</c:v>
                </c:pt>
                <c:pt idx="59">
                  <c:v>0.17372026643074423</c:v>
                </c:pt>
                <c:pt idx="60">
                  <c:v>0.18078826174979962</c:v>
                </c:pt>
                <c:pt idx="61">
                  <c:v>0.1886886043918124</c:v>
                </c:pt>
                <c:pt idx="62">
                  <c:v>0.1976126967179079</c:v>
                </c:pt>
                <c:pt idx="63">
                  <c:v>0.20783244898756845</c:v>
                </c:pt>
                <c:pt idx="64">
                  <c:v>0.21975695866032902</c:v>
                </c:pt>
                <c:pt idx="65">
                  <c:v>0.23405243007916679</c:v>
                </c:pt>
                <c:pt idx="66">
                  <c:v>0.25193610307505526</c:v>
                </c:pt>
                <c:pt idx="67">
                  <c:v>0.2760752120280946</c:v>
                </c:pt>
                <c:pt idx="68">
                  <c:v>0.31465823149264194</c:v>
                </c:pt>
                <c:pt idx="69">
                  <c:v>0.48854360523302931</c:v>
                </c:pt>
                <c:pt idx="70">
                  <c:v>0.23277621794236483</c:v>
                </c:pt>
                <c:pt idx="71">
                  <c:v>0.25381200941198406</c:v>
                </c:pt>
                <c:pt idx="72">
                  <c:v>0.28241491366877425</c:v>
                </c:pt>
                <c:pt idx="73">
                  <c:v>0.32823064347688397</c:v>
                </c:pt>
                <c:pt idx="74">
                  <c:v>0.53124662525476551</c:v>
                </c:pt>
                <c:pt idx="75">
                  <c:v>0.23761503109131496</c:v>
                </c:pt>
                <c:pt idx="76">
                  <c:v>0.26571815863494241</c:v>
                </c:pt>
                <c:pt idx="77">
                  <c:v>0.30501095857664634</c:v>
                </c:pt>
                <c:pt idx="78">
                  <c:v>0.3689168733237691</c:v>
                </c:pt>
                <c:pt idx="79">
                  <c:v>0.63283828128296671</c:v>
                </c:pt>
                <c:pt idx="80">
                  <c:v>0.30115762658785439</c:v>
                </c:pt>
                <c:pt idx="81">
                  <c:v>0.43682498266187958</c:v>
                </c:pt>
                <c:pt idx="82">
                  <c:v>0.46349940689235197</c:v>
                </c:pt>
                <c:pt idx="83">
                  <c:v>0.22062414809917208</c:v>
                </c:pt>
                <c:pt idx="84">
                  <c:v>0.54617394758545568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50DC-410C-A3B4-BED790B03D9D}"/>
            </c:ext>
          </c:extLst>
        </c:ser>
        <c:gapWidth val="50"/>
        <c:overlap val="100"/>
        <c:axId val="125514496"/>
        <c:axId val="125516416"/>
      </c:barChart>
      <c:catAx>
        <c:axId val="125514496"/>
        <c:scaling>
          <c:orientation val="minMax"/>
        </c:scaling>
        <c:axPos val="b"/>
        <c:majorGridlines>
          <c:spPr>
            <a:ln>
              <a:solidFill>
                <a:schemeClr val="bg1">
                  <a:lumMod val="85000"/>
                </a:schemeClr>
              </a:solidFill>
            </a:ln>
          </c:spPr>
        </c:majorGridlines>
        <c:title>
          <c:tx>
            <c:rich>
              <a:bodyPr/>
              <a:lstStyle/>
              <a:p>
                <a:pPr>
                  <a:defRPr sz="1600"/>
                </a:pPr>
                <a:r>
                  <a:rPr lang="en-GB" sz="1600" dirty="0"/>
                  <a:t>Latitude</a:t>
                </a:r>
              </a:p>
            </c:rich>
          </c:tx>
          <c:layout>
            <c:manualLayout>
              <c:xMode val="edge"/>
              <c:yMode val="edge"/>
              <c:x val="0.5219715778770897"/>
              <c:y val="0.88152858934261613"/>
            </c:manualLayout>
          </c:layout>
          <c:spPr>
            <a:solidFill>
              <a:srgbClr val="FFFFFF">
                <a:alpha val="74902"/>
              </a:srgbClr>
            </a:solidFill>
          </c:spPr>
        </c:title>
        <c:numFmt formatCode="General" sourceLinked="1"/>
        <c:tickLblPos val="nextTo"/>
        <c:spPr>
          <a:ln>
            <a:solidFill>
              <a:schemeClr val="tx1"/>
            </a:solidFill>
          </a:ln>
        </c:spPr>
        <c:txPr>
          <a:bodyPr rot="5400000" anchor="ctr" anchorCtr="0"/>
          <a:lstStyle/>
          <a:p>
            <a:pPr>
              <a:defRPr sz="1400" b="1"/>
            </a:pPr>
            <a:endParaRPr lang="en-US"/>
          </a:p>
        </c:txPr>
        <c:crossAx val="125516416"/>
        <c:crosses val="autoZero"/>
        <c:auto val="1"/>
        <c:lblAlgn val="ctr"/>
        <c:lblOffset val="100"/>
        <c:tickLblSkip val="2"/>
        <c:tickMarkSkip val="1"/>
      </c:catAx>
      <c:valAx>
        <c:axId val="125516416"/>
        <c:scaling>
          <c:orientation val="minMax"/>
          <c:max val="2"/>
          <c:min val="0"/>
        </c:scaling>
        <c:axPos val="l"/>
        <c:majorGridlines>
          <c:spPr>
            <a:ln>
              <a:solidFill>
                <a:schemeClr val="accent1">
                  <a:lumMod val="20000"/>
                  <a:lumOff val="80000"/>
                </a:schemeClr>
              </a:solidFill>
            </a:ln>
          </c:spPr>
        </c:majorGridlines>
        <c:title>
          <c:tx>
            <c:rich>
              <a:bodyPr rot="-5400000" vert="horz"/>
              <a:lstStyle/>
              <a:p>
                <a:pPr algn="ctr" rtl="0">
                  <a:defRPr lang="en-GB" sz="2400" b="1" i="0" u="none" strike="noStrike" kern="1200" baseline="0">
                    <a:solidFill>
                      <a:sysClr val="windowText" lastClr="000000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r>
                  <a:rPr lang="en-GB" sz="2400" b="1" i="0" u="none" strike="noStrike" kern="1200" baseline="0">
                    <a:solidFill>
                      <a:sysClr val="windowText" lastClr="000000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Number of Satellites</a:t>
                </a:r>
              </a:p>
              <a:p>
                <a:pPr algn="ctr" rtl="0">
                  <a:defRPr lang="en-GB" sz="2400" b="1" i="0" u="none" strike="noStrike" kern="1200" baseline="0">
                    <a:solidFill>
                      <a:sysClr val="windowText" lastClr="000000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r>
                  <a:rPr lang="en-GB" sz="2400" b="1" i="1" u="none" strike="noStrike" kern="1200" baseline="0">
                    <a:solidFill>
                      <a:sysClr val="windowText" lastClr="000000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per</a:t>
                </a:r>
                <a:r>
                  <a:rPr lang="en-GB" sz="2400" b="1" i="0" u="none" strike="noStrike" kern="1200" baseline="0">
                    <a:solidFill>
                      <a:sysClr val="windowText" lastClr="000000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100 Square Degrees</a:t>
                </a:r>
              </a:p>
            </c:rich>
          </c:tx>
          <c:layout>
            <c:manualLayout>
              <c:xMode val="edge"/>
              <c:yMode val="edge"/>
              <c:x val="7.3663878575542505E-2"/>
              <c:y val="6.5775609888342496E-2"/>
            </c:manualLayout>
          </c:layout>
          <c:spPr>
            <a:solidFill>
              <a:srgbClr val="FFFFFF">
                <a:alpha val="67059"/>
              </a:srgbClr>
            </a:solidFill>
          </c:spPr>
        </c:title>
        <c:numFmt formatCode="0.0" sourceLinked="0"/>
        <c:tickLblPos val="nextTo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 sz="1400" b="1"/>
            </a:pPr>
            <a:endParaRPr lang="en-US"/>
          </a:p>
        </c:txPr>
        <c:crossAx val="125514496"/>
        <c:crosses val="autoZero"/>
        <c:crossBetween val="between"/>
        <c:majorUnit val="0.1"/>
        <c:minorUnit val="5.0000000000000024E-2"/>
      </c:valAx>
      <c:spPr>
        <a:noFill/>
        <a:ln w="19050">
          <a:solidFill>
            <a:schemeClr val="tx1"/>
          </a:solidFill>
        </a:ln>
      </c:spPr>
    </c:plotArea>
    <c:legend>
      <c:legendPos val="r"/>
      <c:layout>
        <c:manualLayout>
          <c:xMode val="edge"/>
          <c:yMode val="edge"/>
          <c:x val="0.82884372561537945"/>
          <c:y val="0.27983297533646012"/>
          <c:w val="0.14706229381877733"/>
          <c:h val="0.13514398089762958"/>
        </c:manualLayout>
      </c:layout>
      <c:spPr>
        <a:solidFill>
          <a:srgbClr val="FFFFFF">
            <a:alpha val="67059"/>
          </a:srgbClr>
        </a:solidFill>
      </c:spPr>
      <c:txPr>
        <a:bodyPr/>
        <a:lstStyle/>
        <a:p>
          <a:pPr>
            <a:defRPr sz="1800" b="1"/>
          </a:pPr>
          <a:endParaRPr lang="en-US"/>
        </a:p>
      </c:txPr>
    </c:legend>
    <c:plotVisOnly val="1"/>
    <c:dispBlanksAs val="gap"/>
  </c:chart>
  <c:spPr>
    <a:solidFill>
      <a:schemeClr val="bg1">
        <a:lumMod val="85000"/>
        <a:alpha val="20000"/>
      </a:schemeClr>
    </a:solidFill>
    <a:ln>
      <a:noFill/>
    </a:ln>
    <a:effectLst>
      <a:outerShdw blurRad="50800" dist="38100" dir="2700000" algn="tl" rotWithShape="0">
        <a:prstClr val="black">
          <a:alpha val="40000"/>
        </a:prstClr>
      </a:outerShdw>
    </a:effectLst>
  </c:spPr>
  <c:externalData r:id="rId1"/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0.19258</cdr:x>
      <cdr:y>0.05153</cdr:y>
    </cdr:from>
    <cdr:to>
      <cdr:x>0.58716</cdr:x>
      <cdr:y>0.22971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599531" y="293733"/>
          <a:ext cx="3277269" cy="1015663"/>
        </a:xfrm>
        <a:prstGeom xmlns:a="http://schemas.openxmlformats.org/drawingml/2006/main" prst="rect">
          <a:avLst/>
        </a:prstGeom>
        <a:solidFill xmlns:a="http://schemas.openxmlformats.org/drawingml/2006/main">
          <a:srgbClr val="FFFFFF">
            <a:alpha val="67059"/>
          </a:srgbClr>
        </a:solidFill>
      </cdr:spPr>
      <cdr:txBody>
        <a:bodyPr xmlns:a="http://schemas.openxmlformats.org/drawingml/2006/main" vertOverflow="clip" wrap="square" rtlCol="0">
          <a:spAutoFit/>
        </a:bodyPr>
        <a:lstStyle xmlns:a="http://schemas.openxmlformats.org/drawingml/2006/main"/>
        <a:p xmlns:a="http://schemas.openxmlformats.org/drawingml/2006/main">
          <a:pPr algn="ctr"/>
          <a:r>
            <a:rPr lang="en-GB" sz="2000"/>
            <a:t>The values shown are the same for both the northern</a:t>
          </a:r>
          <a:r>
            <a:rPr lang="en-GB" sz="2000" baseline="0"/>
            <a:t> and southern latitudes.</a:t>
          </a:r>
          <a:endParaRPr lang="en-GB" sz="200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0251C8-3AA7-4BFE-8846-123160C1939A}" type="datetimeFigureOut">
              <a:rPr lang="en-US" smtClean="0"/>
              <a:pPr/>
              <a:t>10/1/2022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34BA9B-9B61-4571-B6A4-DC93F1A1D3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517752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B44BEA-9881-4B85-9DF7-8DC41D01D190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455170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29057" indent="-280406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21626" indent="-224325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570276" indent="-224325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18927" indent="-224325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467577" indent="-2243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16227" indent="-2243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364878" indent="-2243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13528" indent="-2243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57815B8-DF1D-4156-BAF4-7654D8FFEE7F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30445868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29057" indent="-280406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21626" indent="-224325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570276" indent="-224325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18927" indent="-224325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467577" indent="-2243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16227" indent="-2243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364878" indent="-2243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13528" indent="-2243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57815B8-DF1D-4156-BAF4-7654D8FFEE7F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33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26098736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24696038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B44BEA-9881-4B85-9DF7-8DC41D01D190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434229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B44BEA-9881-4B85-9DF7-8DC41D01D190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55236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2A2AC-BB0C-47B2-B99F-BBC9B3276699}" type="datetimeFigureOut">
              <a:rPr lang="en-US" smtClean="0"/>
              <a:pPr/>
              <a:t>10/1/2022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9616D-F341-4A0E-B7EC-2B1E19C4702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202911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2A2AC-BB0C-47B2-B99F-BBC9B3276699}" type="datetimeFigureOut">
              <a:rPr lang="en-US" smtClean="0"/>
              <a:pPr/>
              <a:t>10/1/2022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9616D-F341-4A0E-B7EC-2B1E19C4702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069300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2A2AC-BB0C-47B2-B99F-BBC9B3276699}" type="datetimeFigureOut">
              <a:rPr lang="en-US" smtClean="0"/>
              <a:pPr/>
              <a:t>10/1/2022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9616D-F341-4A0E-B7EC-2B1E19C4702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653308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8A8DF-DD9A-4602-B479-DF42DD486BFD}" type="datetime1">
              <a:rPr lang="en-US" smtClean="0"/>
              <a:pPr/>
              <a:t>10/1/2022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708206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AF40B-C3B7-445F-BFB4-FF284F1FE445}" type="datetime1">
              <a:rPr lang="en-US" smtClean="0"/>
              <a:pPr/>
              <a:t>10/1/2022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753908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792E1-FEF1-4697-BC3B-90B289A22998}" type="datetime1">
              <a:rPr lang="en-US" smtClean="0"/>
              <a:pPr/>
              <a:t>10/1/2022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887364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7055C-1E2C-4BE0-A3BB-4A34B92217CB}" type="datetime1">
              <a:rPr lang="en-US" smtClean="0"/>
              <a:pPr/>
              <a:t>10/1/2022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106113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1B2B9-11E2-40A9-BEAC-0715C1D1FC21}" type="datetime1">
              <a:rPr lang="en-US" smtClean="0"/>
              <a:pPr/>
              <a:t>10/1/2022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750147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65BAF-6952-4CE5-8406-B15A4415326A}" type="datetime1">
              <a:rPr lang="en-US" smtClean="0"/>
              <a:pPr/>
              <a:t>10/1/2022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022946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B50A6-F741-43F3-82C3-F7F7879496F5}" type="datetime1">
              <a:rPr lang="en-US" smtClean="0"/>
              <a:pPr/>
              <a:t>10/1/2022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97516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DB2A2-9297-4CA8-923D-C59479D5D2B6}" type="datetime1">
              <a:rPr lang="en-US" smtClean="0"/>
              <a:pPr/>
              <a:t>10/1/2022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495943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2A2AC-BB0C-47B2-B99F-BBC9B3276699}" type="datetimeFigureOut">
              <a:rPr lang="en-US" smtClean="0"/>
              <a:pPr/>
              <a:t>10/1/2022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9616D-F341-4A0E-B7EC-2B1E19C4702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192615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47601-BAEC-4BE5-908E-433C3940A3DD}" type="datetime1">
              <a:rPr lang="en-US" smtClean="0"/>
              <a:pPr/>
              <a:t>10/1/2022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314399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0644F-6B2E-466D-8A84-78654757BEDB}" type="datetime1">
              <a:rPr lang="en-US" smtClean="0"/>
              <a:pPr/>
              <a:t>10/1/2022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539846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D0DDC-F4FA-448E-B185-9A2F25382FBE}" type="datetime1">
              <a:rPr lang="en-US" smtClean="0"/>
              <a:pPr/>
              <a:t>10/1/2022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846358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2A2AC-BB0C-47B2-B99F-BBC9B3276699}" type="datetimeFigureOut">
              <a:rPr lang="en-US" smtClean="0"/>
              <a:pPr/>
              <a:t>10/1/2022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9616D-F341-4A0E-B7EC-2B1E19C4702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659399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2A2AC-BB0C-47B2-B99F-BBC9B3276699}" type="datetimeFigureOut">
              <a:rPr lang="en-US" smtClean="0"/>
              <a:pPr/>
              <a:t>10/1/2022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9616D-F341-4A0E-B7EC-2B1E19C4702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932851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2A2AC-BB0C-47B2-B99F-BBC9B3276699}" type="datetimeFigureOut">
              <a:rPr lang="en-US" smtClean="0"/>
              <a:pPr/>
              <a:t>10/1/2022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9616D-F341-4A0E-B7EC-2B1E19C4702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318260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2A2AC-BB0C-47B2-B99F-BBC9B3276699}" type="datetimeFigureOut">
              <a:rPr lang="en-US" smtClean="0"/>
              <a:pPr/>
              <a:t>10/1/2022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9616D-F341-4A0E-B7EC-2B1E19C4702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503940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2A2AC-BB0C-47B2-B99F-BBC9B3276699}" type="datetimeFigureOut">
              <a:rPr lang="en-US" smtClean="0"/>
              <a:pPr/>
              <a:t>10/1/2022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9616D-F341-4A0E-B7EC-2B1E19C4702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003904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2A2AC-BB0C-47B2-B99F-BBC9B3276699}" type="datetimeFigureOut">
              <a:rPr lang="en-US" smtClean="0"/>
              <a:pPr/>
              <a:t>10/1/2022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9616D-F341-4A0E-B7EC-2B1E19C4702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480140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2A2AC-BB0C-47B2-B99F-BBC9B3276699}" type="datetimeFigureOut">
              <a:rPr lang="en-US" smtClean="0"/>
              <a:pPr/>
              <a:t>10/1/2022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9616D-F341-4A0E-B7EC-2B1E19C4702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440867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12A2AC-BB0C-47B2-B99F-BBC9B3276699}" type="datetimeFigureOut">
              <a:rPr lang="en-US" smtClean="0"/>
              <a:pPr/>
              <a:t>10/1/2022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C9616D-F341-4A0E-B7EC-2B1E19C4702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58295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93D9B7-76F7-40AD-9C80-30524BB984E5}" type="datetime1">
              <a:rPr lang="en-US" smtClean="0"/>
              <a:pPr/>
              <a:t>10/1/2022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63252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www.youtube.com/watch?v=0DEbUK6Qyb4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www.globeatnight.org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hyperlink" Target="https://www.globeatnight.org/" TargetMode="External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www.lightpollutionmap.info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4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www.darkskymissouri.org/programs/sqm-program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5.png"/><Relationship Id="rId7" Type="http://schemas.openxmlformats.org/officeDocument/2006/relationships/image" Target="../media/image4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5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58.png"/><Relationship Id="rId4" Type="http://schemas.openxmlformats.org/officeDocument/2006/relationships/image" Target="../media/image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maps/d/edit?mid=1JFndVU4Acxbr5F1OCiXkvsTO5qVJ1S1J&amp;usp=sharing" TargetMode="External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5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gif"/><Relationship Id="rId5" Type="http://schemas.openxmlformats.org/officeDocument/2006/relationships/image" Target="../media/image75.jpeg"/><Relationship Id="rId4" Type="http://schemas.openxmlformats.org/officeDocument/2006/relationships/image" Target="../media/image74.gi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VanGogh-starry_night"/>
          <p:cNvPicPr>
            <a:picLocks noChangeAspect="1" noChangeArrowheads="1"/>
          </p:cNvPicPr>
          <p:nvPr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87982"/>
            <a:ext cx="9245425" cy="6945982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94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3" cstate="print">
            <a:lum bright="10000" contrast="-10000"/>
          </a:blip>
          <a:srcRect/>
          <a:stretch>
            <a:fillRect/>
          </a:stretch>
        </p:blipFill>
        <p:spPr bwMode="auto">
          <a:xfrm>
            <a:off x="4419600" y="-76200"/>
            <a:ext cx="4857750" cy="682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6568" y="1896867"/>
            <a:ext cx="8305800" cy="1362182"/>
          </a:xfrm>
        </p:spPr>
        <p:txBody>
          <a:bodyPr>
            <a:normAutofit/>
          </a:bodyPr>
          <a:lstStyle/>
          <a:p>
            <a:r>
              <a:rPr lang="en-US" sz="4400" b="1" dirty="0" smtClean="0">
                <a:solidFill>
                  <a:schemeClr val="bg1"/>
                </a:solidFill>
              </a:rPr>
              <a:t>The Science &amp; Growth of</a:t>
            </a:r>
            <a:br>
              <a:rPr lang="en-US" sz="4400" b="1" dirty="0" smtClean="0">
                <a:solidFill>
                  <a:schemeClr val="bg1"/>
                </a:solidFill>
              </a:rPr>
            </a:br>
            <a:r>
              <a:rPr lang="en-US" sz="4400" b="1" dirty="0" smtClean="0">
                <a:solidFill>
                  <a:schemeClr val="bg1"/>
                </a:solidFill>
              </a:rPr>
              <a:t>Light Pollution</a:t>
            </a:r>
            <a:endParaRPr lang="en-US" sz="4400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446" y="4107380"/>
            <a:ext cx="7921625" cy="2217220"/>
          </a:xfrm>
        </p:spPr>
        <p:txBody>
          <a:bodyPr>
            <a:normAutofit/>
          </a:bodyPr>
          <a:lstStyle/>
          <a:p>
            <a:r>
              <a:rPr lang="en-US" sz="3400" b="1" dirty="0" smtClean="0">
                <a:solidFill>
                  <a:schemeClr val="bg1"/>
                </a:solidFill>
              </a:rPr>
              <a:t>  </a:t>
            </a:r>
            <a:r>
              <a:rPr lang="en-US" sz="3400" b="1" dirty="0" err="1" smtClean="0">
                <a:solidFill>
                  <a:schemeClr val="bg1"/>
                </a:solidFill>
              </a:rPr>
              <a:t>Vayujeet</a:t>
            </a:r>
            <a:r>
              <a:rPr lang="en-US" sz="3400" b="1" dirty="0" smtClean="0">
                <a:solidFill>
                  <a:schemeClr val="bg1"/>
                </a:solidFill>
              </a:rPr>
              <a:t> </a:t>
            </a:r>
            <a:r>
              <a:rPr lang="en-US" sz="3400" b="1" dirty="0" err="1" smtClean="0">
                <a:solidFill>
                  <a:schemeClr val="bg1"/>
                </a:solidFill>
              </a:rPr>
              <a:t>Gokhale</a:t>
            </a:r>
            <a:r>
              <a:rPr lang="en-US" sz="3400" b="1" dirty="0" smtClean="0">
                <a:solidFill>
                  <a:schemeClr val="bg1"/>
                </a:solidFill>
              </a:rPr>
              <a:t/>
            </a:r>
            <a:br>
              <a:rPr lang="en-US" sz="3400" b="1" dirty="0" smtClean="0">
                <a:solidFill>
                  <a:schemeClr val="bg1"/>
                </a:solidFill>
              </a:rPr>
            </a:br>
            <a:r>
              <a:rPr lang="en-US" sz="3400" dirty="0">
                <a:solidFill>
                  <a:srgbClr val="FF0000"/>
                </a:solidFill>
              </a:rPr>
              <a:t>@</a:t>
            </a:r>
            <a:r>
              <a:rPr lang="en-US" sz="3400" dirty="0" err="1">
                <a:solidFill>
                  <a:srgbClr val="FF0000"/>
                </a:solidFill>
              </a:rPr>
              <a:t>Vayujeet</a:t>
            </a:r>
            <a:r>
              <a:rPr lang="en-US" sz="3400" dirty="0">
                <a:solidFill>
                  <a:srgbClr val="FF0000"/>
                </a:solidFill>
              </a:rPr>
              <a:t>, @</a:t>
            </a:r>
            <a:r>
              <a:rPr lang="en-US" sz="3400" dirty="0" err="1">
                <a:solidFill>
                  <a:srgbClr val="FF0000"/>
                </a:solidFill>
              </a:rPr>
              <a:t>darkskyTSU</a:t>
            </a:r>
            <a:endParaRPr lang="en-US" sz="3400" b="1" dirty="0" smtClean="0">
              <a:solidFill>
                <a:srgbClr val="FF0000"/>
              </a:solidFill>
            </a:endParaRPr>
          </a:p>
          <a:p>
            <a:r>
              <a:rPr lang="en-US" sz="3400" b="1" dirty="0" smtClean="0">
                <a:solidFill>
                  <a:schemeClr val="bg1"/>
                </a:solidFill>
              </a:rPr>
              <a:t>Truman State University </a:t>
            </a:r>
          </a:p>
        </p:txBody>
      </p:sp>
      <p:sp>
        <p:nvSpPr>
          <p:cNvPr id="4" name="AutoShape 2" descr="http://darksky.org/images/header//idsa_img_customHeader-bg-118981.jpg"/>
          <p:cNvSpPr>
            <a:spLocks noChangeAspect="1" noChangeArrowheads="1"/>
          </p:cNvSpPr>
          <p:nvPr/>
        </p:nvSpPr>
        <p:spPr bwMode="auto">
          <a:xfrm>
            <a:off x="155575" y="-14446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19050" y="1531940"/>
            <a:ext cx="514350" cy="34811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171450" y="1408115"/>
            <a:ext cx="895350" cy="62434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619125" y="867342"/>
            <a:ext cx="895350" cy="62434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1581150" y="166127"/>
            <a:ext cx="895350" cy="62434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1168488" y="732408"/>
            <a:ext cx="895350" cy="62434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2124075" y="48089"/>
            <a:ext cx="895350" cy="62434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171450" y="1684340"/>
            <a:ext cx="514350" cy="34811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333375" y="1580338"/>
            <a:ext cx="895350" cy="62434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771525" y="1019742"/>
            <a:ext cx="895350" cy="62434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1733550" y="318527"/>
            <a:ext cx="895350" cy="62434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1320888" y="884808"/>
            <a:ext cx="895350" cy="62434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2276475" y="200489"/>
            <a:ext cx="895350" cy="62434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155575" y="2196435"/>
            <a:ext cx="787400" cy="55608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314325" y="2072610"/>
            <a:ext cx="1162050" cy="808143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1028700" y="1531836"/>
            <a:ext cx="895350" cy="62434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1990725" y="606483"/>
            <a:ext cx="1181100" cy="84848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1578063" y="1396902"/>
            <a:ext cx="895350" cy="624345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2533650" y="712583"/>
            <a:ext cx="895350" cy="624345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171450" y="1841855"/>
            <a:ext cx="514350" cy="348119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323850" y="1718030"/>
            <a:ext cx="895350" cy="62434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771525" y="1177257"/>
            <a:ext cx="895350" cy="624345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V="1">
            <a:off x="1733550" y="476042"/>
            <a:ext cx="895350" cy="624345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V="1">
            <a:off x="1320888" y="1042323"/>
            <a:ext cx="895350" cy="62434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V="1">
            <a:off x="2276475" y="358004"/>
            <a:ext cx="895350" cy="62434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V="1">
            <a:off x="3495675" y="7939"/>
            <a:ext cx="895350" cy="624345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V="1">
            <a:off x="3244850" y="-76200"/>
            <a:ext cx="895350" cy="62434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V="1">
            <a:off x="3284538" y="-64239"/>
            <a:ext cx="485775" cy="37653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V="1">
            <a:off x="-50800" y="2228129"/>
            <a:ext cx="787400" cy="55608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V="1">
            <a:off x="822325" y="1563530"/>
            <a:ext cx="895350" cy="62434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V="1">
            <a:off x="1784350" y="638177"/>
            <a:ext cx="1181100" cy="84848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V="1">
            <a:off x="3038475" y="-44506"/>
            <a:ext cx="895350" cy="62434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V="1">
            <a:off x="163513" y="2634626"/>
            <a:ext cx="787400" cy="556080"/>
          </a:xfrm>
          <a:prstGeom prst="line">
            <a:avLst/>
          </a:prstGeom>
          <a:ln w="10795"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V="1">
            <a:off x="1036638" y="1970027"/>
            <a:ext cx="895350" cy="624345"/>
          </a:xfrm>
          <a:prstGeom prst="line">
            <a:avLst/>
          </a:prstGeom>
          <a:ln w="10795"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V="1">
            <a:off x="1998663" y="1044674"/>
            <a:ext cx="1181100" cy="848484"/>
          </a:xfrm>
          <a:prstGeom prst="line">
            <a:avLst/>
          </a:prstGeom>
          <a:ln w="10795"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flipV="1">
            <a:off x="3252788" y="361991"/>
            <a:ext cx="895350" cy="624345"/>
          </a:xfrm>
          <a:prstGeom prst="line">
            <a:avLst/>
          </a:prstGeom>
          <a:ln w="10795"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flipV="1">
            <a:off x="230981" y="2280868"/>
            <a:ext cx="787400" cy="55608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flipV="1">
            <a:off x="1104106" y="1616269"/>
            <a:ext cx="895350" cy="62434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 flipV="1">
            <a:off x="2066131" y="690916"/>
            <a:ext cx="1181100" cy="84848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flipV="1">
            <a:off x="3320256" y="8233"/>
            <a:ext cx="895350" cy="62434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flipV="1">
            <a:off x="77788" y="2913875"/>
            <a:ext cx="787400" cy="55608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flipV="1">
            <a:off x="950913" y="2249276"/>
            <a:ext cx="895350" cy="62434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 flipV="1">
            <a:off x="1912938" y="1323923"/>
            <a:ext cx="1181100" cy="84848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 flipV="1">
            <a:off x="3167063" y="641240"/>
            <a:ext cx="895350" cy="62434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 flipV="1">
            <a:off x="320675" y="2634626"/>
            <a:ext cx="787400" cy="556080"/>
          </a:xfrm>
          <a:prstGeom prst="line">
            <a:avLst/>
          </a:prstGeom>
          <a:ln w="10795"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 flipV="1">
            <a:off x="1193800" y="1970027"/>
            <a:ext cx="895350" cy="624345"/>
          </a:xfrm>
          <a:prstGeom prst="line">
            <a:avLst/>
          </a:prstGeom>
          <a:ln w="10795"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 flipV="1">
            <a:off x="2155825" y="1044674"/>
            <a:ext cx="1181100" cy="848484"/>
          </a:xfrm>
          <a:prstGeom prst="line">
            <a:avLst/>
          </a:prstGeom>
          <a:ln w="10795"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 flipV="1">
            <a:off x="3409950" y="361991"/>
            <a:ext cx="895350" cy="624345"/>
          </a:xfrm>
          <a:prstGeom prst="line">
            <a:avLst/>
          </a:prstGeom>
          <a:ln w="10795"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 flipV="1">
            <a:off x="570706" y="1054016"/>
            <a:ext cx="895350" cy="624345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 flipV="1">
            <a:off x="1532731" y="128663"/>
            <a:ext cx="1181100" cy="848484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flipV="1">
            <a:off x="11113" y="3120369"/>
            <a:ext cx="787400" cy="55608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 flipV="1">
            <a:off x="884238" y="2455770"/>
            <a:ext cx="895350" cy="62434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 flipV="1">
            <a:off x="1846263" y="1530417"/>
            <a:ext cx="1181100" cy="84848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 flipV="1">
            <a:off x="3100388" y="847734"/>
            <a:ext cx="895350" cy="62434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 flipV="1">
            <a:off x="4107655" y="124030"/>
            <a:ext cx="895350" cy="62434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 flipV="1">
            <a:off x="4376341" y="-44506"/>
            <a:ext cx="536970" cy="342949"/>
          </a:xfrm>
          <a:prstGeom prst="line">
            <a:avLst/>
          </a:prstGeom>
          <a:ln w="10795"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4062613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https://darkskymissouri.org/images/logo/IDA_Missouri_logo_top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38865" y="0"/>
            <a:ext cx="1292943" cy="762000"/>
          </a:xfrm>
          <a:prstGeom prst="rect">
            <a:avLst/>
          </a:prstGeom>
          <a:noFill/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044" y="1114698"/>
            <a:ext cx="7426204" cy="5502401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457200" y="274638"/>
            <a:ext cx="8229600" cy="71596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Perspective: The Challenge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647787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https://darkskymissouri.org/images/logo/IDA_Missouri_logo_top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38865" y="0"/>
            <a:ext cx="1292943" cy="762000"/>
          </a:xfrm>
          <a:prstGeom prst="rect">
            <a:avLst/>
          </a:prstGeom>
          <a:noFill/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152400" y="960438"/>
            <a:ext cx="8763000" cy="55927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 smtClean="0">
                <a:latin typeface="Centaur" panose="02030504050205020304" pitchFamily="18" charset="0"/>
              </a:rPr>
              <a:t>Light Pollution is an increasing problem – </a:t>
            </a:r>
            <a:r>
              <a:rPr lang="en-US" u="sng" dirty="0" smtClean="0">
                <a:latin typeface="Centaur" panose="02030504050205020304" pitchFamily="18" charset="0"/>
              </a:rPr>
              <a:t>urban sprawl and the increasing use of “cheap” LED lights</a:t>
            </a:r>
            <a:r>
              <a:rPr lang="en-US" dirty="0" smtClean="0">
                <a:latin typeface="Centaur" panose="02030504050205020304" pitchFamily="18" charset="0"/>
              </a:rPr>
              <a:t> is expected to make the problem worse.</a:t>
            </a:r>
            <a:br>
              <a:rPr lang="en-US" dirty="0" smtClean="0">
                <a:latin typeface="Centaur" panose="02030504050205020304" pitchFamily="18" charset="0"/>
              </a:rPr>
            </a:br>
            <a:endParaRPr lang="en-US" dirty="0" smtClean="0">
              <a:latin typeface="Centaur" panose="02030504050205020304" pitchFamily="18" charset="0"/>
            </a:endParaRPr>
          </a:p>
          <a:p>
            <a:pPr>
              <a:defRPr/>
            </a:pPr>
            <a:r>
              <a:rPr lang="en-US" dirty="0" smtClean="0">
                <a:latin typeface="Centaur" panose="02030504050205020304" pitchFamily="18" charset="0"/>
              </a:rPr>
              <a:t>Stargazers and Astronomers have a unique connection to the dark skies</a:t>
            </a:r>
            <a:r>
              <a:rPr lang="en-US" dirty="0">
                <a:latin typeface="Centaur" panose="02030504050205020304" pitchFamily="18" charset="0"/>
              </a:rPr>
              <a:t> </a:t>
            </a:r>
            <a:r>
              <a:rPr lang="en-US" dirty="0" smtClean="0">
                <a:latin typeface="Centaur" panose="02030504050205020304" pitchFamily="18" charset="0"/>
              </a:rPr>
              <a:t>since traditionally</a:t>
            </a:r>
            <a:r>
              <a:rPr lang="en-US" dirty="0">
                <a:latin typeface="Centaur" panose="02030504050205020304" pitchFamily="18" charset="0"/>
              </a:rPr>
              <a:t>, astronomers are the among the first to have noticed the </a:t>
            </a:r>
            <a:r>
              <a:rPr lang="en-US" dirty="0" smtClean="0">
                <a:latin typeface="Centaur" panose="02030504050205020304" pitchFamily="18" charset="0"/>
              </a:rPr>
              <a:t>problem. </a:t>
            </a:r>
            <a:br>
              <a:rPr lang="en-US" dirty="0" smtClean="0">
                <a:latin typeface="Centaur" panose="02030504050205020304" pitchFamily="18" charset="0"/>
              </a:rPr>
            </a:br>
            <a:endParaRPr lang="en-US" dirty="0">
              <a:latin typeface="Centaur" panose="02030504050205020304" pitchFamily="18" charset="0"/>
            </a:endParaRPr>
          </a:p>
          <a:p>
            <a:pPr>
              <a:defRPr/>
            </a:pPr>
            <a:r>
              <a:rPr lang="en-US" dirty="0" smtClean="0">
                <a:latin typeface="Centaur" panose="02030504050205020304" pitchFamily="18" charset="0"/>
              </a:rPr>
              <a:t>Astronomers have </a:t>
            </a:r>
            <a:r>
              <a:rPr lang="en-US" dirty="0">
                <a:latin typeface="Centaur" panose="02030504050205020304" pitchFamily="18" charset="0"/>
              </a:rPr>
              <a:t>found ways to </a:t>
            </a:r>
            <a:r>
              <a:rPr lang="en-US" dirty="0" smtClean="0">
                <a:latin typeface="Centaur" panose="02030504050205020304" pitchFamily="18" charset="0"/>
              </a:rPr>
              <a:t>quantify light pollution in terms of the “sky </a:t>
            </a:r>
            <a:r>
              <a:rPr lang="en-US" dirty="0">
                <a:latin typeface="Centaur" panose="02030504050205020304" pitchFamily="18" charset="0"/>
              </a:rPr>
              <a:t>brightness</a:t>
            </a:r>
            <a:r>
              <a:rPr lang="en-US" dirty="0" smtClean="0">
                <a:latin typeface="Centaur" panose="02030504050205020304" pitchFamily="18" charset="0"/>
              </a:rPr>
              <a:t>”.</a:t>
            </a:r>
            <a:endParaRPr lang="en-US" dirty="0">
              <a:latin typeface="Centaur" panose="02030504050205020304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57200" y="274638"/>
            <a:ext cx="8229600" cy="71596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400" dirty="0" smtClean="0"/>
              <a:t>Perspective: Astronomy &amp; Light Pollution</a:t>
            </a:r>
            <a:endParaRPr lang="en-US" sz="3400" dirty="0"/>
          </a:p>
        </p:txBody>
      </p:sp>
    </p:spTree>
    <p:extLst>
      <p:ext uri="{BB962C8B-B14F-4D97-AF65-F5344CB8AC3E}">
        <p14:creationId xmlns:p14="http://schemas.microsoft.com/office/powerpoint/2010/main" xmlns="" val="2612583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900" y="1809749"/>
            <a:ext cx="8458200" cy="2009775"/>
          </a:xfrm>
        </p:spPr>
        <p:txBody>
          <a:bodyPr>
            <a:noAutofit/>
          </a:bodyPr>
          <a:lstStyle/>
          <a:p>
            <a:pPr algn="ctr">
              <a:buNone/>
              <a:defRPr/>
            </a:pPr>
            <a:r>
              <a:rPr lang="en-US" sz="4000" dirty="0" smtClean="0"/>
              <a:t>Quantifying Light Pollution</a:t>
            </a:r>
            <a:br>
              <a:rPr lang="en-US" sz="4000" dirty="0" smtClean="0"/>
            </a:b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>Quantifying </a:t>
            </a:r>
            <a:r>
              <a:rPr lang="en-US" sz="4000" u="sng" dirty="0" smtClean="0">
                <a:solidFill>
                  <a:srgbClr val="FF0000"/>
                </a:solidFill>
              </a:rPr>
              <a:t>Symptoms</a:t>
            </a:r>
            <a:r>
              <a:rPr lang="en-US" sz="4000" dirty="0" smtClean="0"/>
              <a:t> of the Problem</a:t>
            </a:r>
          </a:p>
        </p:txBody>
      </p:sp>
      <p:pic>
        <p:nvPicPr>
          <p:cNvPr id="7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https://darkskymissouri.org/images/logo/IDA_Missouri_logo_top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38865" y="0"/>
            <a:ext cx="1292943" cy="762000"/>
          </a:xfrm>
          <a:prstGeom prst="rect">
            <a:avLst/>
          </a:prstGeom>
          <a:noFill/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06065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0"/>
          <p:cNvGrpSpPr/>
          <p:nvPr/>
        </p:nvGrpSpPr>
        <p:grpSpPr>
          <a:xfrm>
            <a:off x="0" y="0"/>
            <a:ext cx="9173794" cy="6742331"/>
            <a:chOff x="0" y="0"/>
            <a:chExt cx="9173794" cy="6742331"/>
          </a:xfrm>
        </p:grpSpPr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0"/>
              <a:ext cx="9173794" cy="6081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" name="TextBox 18"/>
            <p:cNvSpPr txBox="1"/>
            <p:nvPr/>
          </p:nvSpPr>
          <p:spPr>
            <a:xfrm>
              <a:off x="3200400" y="6096000"/>
              <a:ext cx="320074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Flagstaff, </a:t>
              </a:r>
              <a:r>
                <a:rPr lang="en-US" dirty="0" err="1" smtClean="0">
                  <a:solidFill>
                    <a:srgbClr val="FF0000"/>
                  </a:solidFill>
                </a:rPr>
                <a:t>Az</a:t>
              </a:r>
              <a:r>
                <a:rPr lang="en-US" dirty="0" smtClean="0">
                  <a:solidFill>
                    <a:srgbClr val="FF0000"/>
                  </a:solidFill>
                </a:rPr>
                <a:t/>
              </a:r>
              <a:br>
                <a:rPr lang="en-US" dirty="0" smtClean="0">
                  <a:solidFill>
                    <a:srgbClr val="FF0000"/>
                  </a:solidFill>
                </a:rPr>
              </a:br>
              <a:r>
                <a:rPr lang="en-US" dirty="0" smtClean="0">
                  <a:solidFill>
                    <a:srgbClr val="FF0000"/>
                  </a:solidFill>
                </a:rPr>
                <a:t>5 minute exposure, tracking ‘on’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" name="Group 21"/>
          <p:cNvGrpSpPr/>
          <p:nvPr/>
        </p:nvGrpSpPr>
        <p:grpSpPr>
          <a:xfrm>
            <a:off x="0" y="0"/>
            <a:ext cx="9155168" cy="6747766"/>
            <a:chOff x="-1143000" y="1371600"/>
            <a:chExt cx="9155168" cy="6747766"/>
          </a:xfrm>
        </p:grpSpPr>
        <p:sp>
          <p:nvSpPr>
            <p:cNvPr id="14" name="TextBox 13"/>
            <p:cNvSpPr txBox="1"/>
            <p:nvPr/>
          </p:nvSpPr>
          <p:spPr>
            <a:xfrm>
              <a:off x="2000598" y="7473035"/>
              <a:ext cx="319433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Kirksville, Mo</a:t>
              </a:r>
              <a:br>
                <a:rPr lang="en-US" dirty="0" smtClean="0">
                  <a:solidFill>
                    <a:srgbClr val="FF0000"/>
                  </a:solidFill>
                </a:rPr>
              </a:br>
              <a:r>
                <a:rPr lang="en-US" dirty="0" smtClean="0">
                  <a:solidFill>
                    <a:srgbClr val="FF0000"/>
                  </a:solidFill>
                </a:rPr>
                <a:t>1 minute exposure, tracking ‘on’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pic>
          <p:nvPicPr>
            <p:cNvPr id="1030" name="Picture 6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-1143000" y="1371600"/>
              <a:ext cx="9155168" cy="6081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Symptoms of LP: Sky Glow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16511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4"/>
          <p:cNvGrpSpPr/>
          <p:nvPr/>
        </p:nvGrpSpPr>
        <p:grpSpPr>
          <a:xfrm>
            <a:off x="0" y="457200"/>
            <a:ext cx="9166117" cy="6400800"/>
            <a:chOff x="0" y="609599"/>
            <a:chExt cx="9166117" cy="6400800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609599"/>
              <a:ext cx="9166117" cy="57626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TextBox 12"/>
            <p:cNvSpPr txBox="1"/>
            <p:nvPr/>
          </p:nvSpPr>
          <p:spPr>
            <a:xfrm>
              <a:off x="3048000" y="6364068"/>
              <a:ext cx="331776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Kirksville, Mo</a:t>
              </a:r>
              <a:br>
                <a:rPr lang="en-US" dirty="0" smtClean="0">
                  <a:solidFill>
                    <a:srgbClr val="FF0000"/>
                  </a:solidFill>
                </a:rPr>
              </a:br>
              <a:r>
                <a:rPr lang="en-US" dirty="0" smtClean="0">
                  <a:solidFill>
                    <a:srgbClr val="FF0000"/>
                  </a:solidFill>
                </a:rPr>
                <a:t>15 minute exposure, tracking ‘off’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" name="Group 16"/>
          <p:cNvGrpSpPr/>
          <p:nvPr/>
        </p:nvGrpSpPr>
        <p:grpSpPr>
          <a:xfrm>
            <a:off x="0" y="457200"/>
            <a:ext cx="9144000" cy="6393996"/>
            <a:chOff x="304800" y="304800"/>
            <a:chExt cx="9144000" cy="6393996"/>
          </a:xfrm>
        </p:grpSpPr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04800" y="304800"/>
              <a:ext cx="9144000" cy="58020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" name="TextBox 15"/>
            <p:cNvSpPr txBox="1"/>
            <p:nvPr/>
          </p:nvSpPr>
          <p:spPr>
            <a:xfrm>
              <a:off x="3366804" y="6052465"/>
              <a:ext cx="331776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Flagstaff, </a:t>
              </a:r>
              <a:r>
                <a:rPr lang="en-US" dirty="0" err="1" smtClean="0">
                  <a:solidFill>
                    <a:srgbClr val="FF0000"/>
                  </a:solidFill>
                </a:rPr>
                <a:t>Az</a:t>
              </a:r>
              <a:r>
                <a:rPr lang="en-US" dirty="0" smtClean="0">
                  <a:solidFill>
                    <a:srgbClr val="FF0000"/>
                  </a:solidFill>
                </a:rPr>
                <a:t/>
              </a:r>
              <a:br>
                <a:rPr lang="en-US" dirty="0" smtClean="0">
                  <a:solidFill>
                    <a:srgbClr val="FF0000"/>
                  </a:solidFill>
                </a:rPr>
              </a:br>
              <a:r>
                <a:rPr lang="en-US" dirty="0" smtClean="0">
                  <a:solidFill>
                    <a:srgbClr val="FF0000"/>
                  </a:solidFill>
                </a:rPr>
                <a:t>30 minute exposure, tracking ‘off’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350838"/>
            <a:ext cx="8229600" cy="715962"/>
          </a:xfrm>
        </p:spPr>
        <p:txBody>
          <a:bodyPr>
            <a:norm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Symptoms of LP: Sky Glow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FF0000"/>
                </a:solidFill>
              </a:rPr>
              <a:pPr/>
              <a:t>14</a:t>
            </a:fld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25207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6200000">
            <a:off x="-1998776" y="3446576"/>
            <a:ext cx="5627914" cy="71596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The </a:t>
            </a:r>
            <a:r>
              <a:rPr lang="en-US" dirty="0" err="1" smtClean="0"/>
              <a:t>Bortle</a:t>
            </a:r>
            <a:r>
              <a:rPr lang="en-US" dirty="0" smtClean="0"/>
              <a:t> Scale</a:t>
            </a:r>
            <a:br>
              <a:rPr lang="en-US" dirty="0" smtClean="0"/>
            </a:br>
            <a:r>
              <a:rPr lang="en-US" dirty="0" smtClean="0">
                <a:hlinkClick r:id="rId2"/>
              </a:rPr>
              <a:t>https://www.youtube.com/watch?v=0DEbUK6Qyb4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7" name="Picture 102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https://darkskymissouri.org/images/logo/IDA_Missouri_logo_top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38865" y="0"/>
            <a:ext cx="1292943" cy="762000"/>
          </a:xfrm>
          <a:prstGeom prst="rect">
            <a:avLst/>
          </a:prstGeom>
          <a:noFill/>
        </p:spPr>
      </p:pic>
      <p:pic>
        <p:nvPicPr>
          <p:cNvPr id="20484" name="Picture 4" descr="https://qph.fs.quoracdn.net/main-qimg-f9638979097d255b9c66a5bbdfbbc34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28800" y="1"/>
            <a:ext cx="5490047" cy="6858000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 rot="5400000">
            <a:off x="5846177" y="3221623"/>
            <a:ext cx="3429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i="1" dirty="0" smtClean="0">
                <a:solidFill>
                  <a:schemeClr val="bg1"/>
                </a:solidFill>
              </a:rPr>
              <a:t>Photo Credit: Royce Blair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57622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pPr algn="ctr"/>
            <a:r>
              <a:rPr lang="en-US" sz="3200" dirty="0" smtClean="0"/>
              <a:t>The </a:t>
            </a:r>
            <a:r>
              <a:rPr lang="en-US" sz="3200" dirty="0" err="1" smtClean="0"/>
              <a:t>Bortle</a:t>
            </a:r>
            <a:r>
              <a:rPr lang="en-US" sz="3200" dirty="0" smtClean="0"/>
              <a:t> Scale</a:t>
            </a:r>
            <a:endParaRPr lang="en-US" sz="3200" dirty="0"/>
          </a:p>
        </p:txBody>
      </p:sp>
      <p:pic>
        <p:nvPicPr>
          <p:cNvPr id="7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https://darkskymissouri.org/images/logo/IDA_Missouri_logo_top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38865" y="0"/>
            <a:ext cx="1292943" cy="762000"/>
          </a:xfrm>
          <a:prstGeom prst="rect">
            <a:avLst/>
          </a:prstGeom>
          <a:noFill/>
        </p:spPr>
      </p:pic>
      <p:pic>
        <p:nvPicPr>
          <p:cNvPr id="19458" name="Picture 2" descr="https://thesciencegeek01.files.wordpress.com/2020/03/light-pollution-bortle.png?w=739&amp;h=59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990600"/>
            <a:ext cx="7038975" cy="5657851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7620000" y="6248400"/>
            <a:ext cx="1277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Bortle</a:t>
            </a:r>
            <a:r>
              <a:rPr lang="en-US" dirty="0" smtClean="0"/>
              <a:t> 2001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95330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9102" y="1402080"/>
            <a:ext cx="8458200" cy="4563291"/>
          </a:xfrm>
        </p:spPr>
        <p:txBody>
          <a:bodyPr>
            <a:noAutofit/>
          </a:bodyPr>
          <a:lstStyle/>
          <a:p>
            <a:pPr algn="ctr">
              <a:buNone/>
              <a:defRPr/>
            </a:pPr>
            <a:r>
              <a:rPr lang="en-US" sz="4400" dirty="0" smtClean="0"/>
              <a:t>Measuring Sky Brightness in terms of the Limiting Magnitude</a:t>
            </a:r>
            <a:br>
              <a:rPr lang="en-US" sz="4400" dirty="0" smtClean="0"/>
            </a:br>
            <a:r>
              <a:rPr lang="en-US" sz="3800" dirty="0" smtClean="0"/>
              <a:t>(i.e. faintest star you can see unaided)</a:t>
            </a:r>
          </a:p>
          <a:p>
            <a:pPr algn="ctr">
              <a:buNone/>
              <a:defRPr/>
            </a:pPr>
            <a:endParaRPr lang="en-US" sz="4400" dirty="0"/>
          </a:p>
          <a:p>
            <a:pPr algn="ctr">
              <a:buNone/>
              <a:defRPr/>
            </a:pPr>
            <a:r>
              <a:rPr lang="en-US" sz="4400" dirty="0" smtClean="0"/>
              <a:t>The Globe and Night Network</a:t>
            </a:r>
          </a:p>
          <a:p>
            <a:pPr algn="ctr">
              <a:buNone/>
              <a:defRPr/>
            </a:pPr>
            <a:r>
              <a:rPr lang="en-US" sz="4400" dirty="0">
                <a:hlinkClick r:id="rId2"/>
              </a:rPr>
              <a:t>https://www.globeatnight.org/</a:t>
            </a:r>
            <a:r>
              <a:rPr lang="en-US" sz="4400" dirty="0"/>
              <a:t> </a:t>
            </a:r>
          </a:p>
          <a:p>
            <a:pPr algn="ctr">
              <a:buNone/>
              <a:defRPr/>
            </a:pPr>
            <a:endParaRPr lang="en-US" sz="4400" dirty="0" smtClean="0"/>
          </a:p>
        </p:txBody>
      </p:sp>
      <p:pic>
        <p:nvPicPr>
          <p:cNvPr id="7" name="Picture 102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https://darkskymissouri.org/images/logo/IDA_Missouri_logo_top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38865" y="0"/>
            <a:ext cx="1292943" cy="762000"/>
          </a:xfrm>
          <a:prstGeom prst="rect">
            <a:avLst/>
          </a:prstGeom>
          <a:noFill/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48750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27" y="889308"/>
            <a:ext cx="6226062" cy="5277597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1632" y="159488"/>
            <a:ext cx="8458200" cy="762000"/>
          </a:xfrm>
        </p:spPr>
        <p:txBody>
          <a:bodyPr>
            <a:noAutofit/>
          </a:bodyPr>
          <a:lstStyle/>
          <a:p>
            <a:pPr algn="ctr">
              <a:buNone/>
              <a:defRPr/>
            </a:pPr>
            <a:r>
              <a:rPr lang="en-US" sz="4000" dirty="0" smtClean="0"/>
              <a:t>Globe at Night</a:t>
            </a:r>
          </a:p>
        </p:txBody>
      </p:sp>
      <p:pic>
        <p:nvPicPr>
          <p:cNvPr id="7" name="Picture 102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https://darkskymissouri.org/images/logo/IDA_Missouri_logo_top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38865" y="0"/>
            <a:ext cx="1292943" cy="762000"/>
          </a:xfrm>
          <a:prstGeom prst="rect">
            <a:avLst/>
          </a:prstGeom>
          <a:noFill/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637351" y="6119817"/>
            <a:ext cx="54650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hlinkClick r:id="rId5"/>
              </a:rPr>
              <a:t>https://www.globeatnight.org/</a:t>
            </a:r>
            <a:r>
              <a:rPr lang="en-US" sz="3200" dirty="0" smtClean="0"/>
              <a:t> </a:t>
            </a:r>
            <a:endParaRPr lang="en-US" sz="3200" dirty="0"/>
          </a:p>
        </p:txBody>
      </p:sp>
      <p:grpSp>
        <p:nvGrpSpPr>
          <p:cNvPr id="9" name="Group 8"/>
          <p:cNvGrpSpPr/>
          <p:nvPr/>
        </p:nvGrpSpPr>
        <p:grpSpPr>
          <a:xfrm>
            <a:off x="3721395" y="921488"/>
            <a:ext cx="3848398" cy="2031555"/>
            <a:chOff x="3721395" y="921488"/>
            <a:chExt cx="3848398" cy="2031555"/>
          </a:xfrm>
        </p:grpSpPr>
        <p:sp>
          <p:nvSpPr>
            <p:cNvPr id="6" name="Oval 5"/>
            <p:cNvSpPr/>
            <p:nvPr/>
          </p:nvSpPr>
          <p:spPr>
            <a:xfrm>
              <a:off x="3721395" y="921488"/>
              <a:ext cx="531628" cy="237461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" name="Straight Arrow Connector 9"/>
            <p:cNvCxnSpPr>
              <a:stCxn id="6" idx="5"/>
            </p:cNvCxnSpPr>
            <p:nvPr/>
          </p:nvCxnSpPr>
          <p:spPr>
            <a:xfrm>
              <a:off x="4175168" y="1124174"/>
              <a:ext cx="2470181" cy="147017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6457950" y="2583711"/>
              <a:ext cx="11118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</a:rPr>
                <a:t>Click here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6413251" y="2953043"/>
            <a:ext cx="2184513" cy="2172215"/>
            <a:chOff x="6413251" y="2953043"/>
            <a:chExt cx="2184513" cy="2172215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413251" y="3699902"/>
              <a:ext cx="2184513" cy="1425356"/>
            </a:xfrm>
            <a:prstGeom prst="rect">
              <a:avLst/>
            </a:prstGeom>
          </p:spPr>
        </p:pic>
        <p:cxnSp>
          <p:nvCxnSpPr>
            <p:cNvPr id="16" name="Straight Arrow Connector 15"/>
            <p:cNvCxnSpPr>
              <a:stCxn id="11" idx="2"/>
            </p:cNvCxnSpPr>
            <p:nvPr/>
          </p:nvCxnSpPr>
          <p:spPr>
            <a:xfrm flipH="1">
              <a:off x="7013871" y="2953043"/>
              <a:ext cx="1" cy="675012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/>
          <p:cNvGrpSpPr/>
          <p:nvPr/>
        </p:nvGrpSpPr>
        <p:grpSpPr>
          <a:xfrm>
            <a:off x="6375195" y="5197105"/>
            <a:ext cx="2697654" cy="815116"/>
            <a:chOff x="6375195" y="5197105"/>
            <a:chExt cx="2697654" cy="815116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375195" y="5750630"/>
              <a:ext cx="2697654" cy="261591"/>
            </a:xfrm>
            <a:prstGeom prst="rect">
              <a:avLst/>
            </a:prstGeom>
          </p:spPr>
        </p:pic>
        <p:cxnSp>
          <p:nvCxnSpPr>
            <p:cNvPr id="19" name="Straight Arrow Connector 18"/>
            <p:cNvCxnSpPr/>
            <p:nvPr/>
          </p:nvCxnSpPr>
          <p:spPr>
            <a:xfrm>
              <a:off x="6960706" y="5197105"/>
              <a:ext cx="0" cy="490599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xmlns="" val="1134507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1632" y="159488"/>
            <a:ext cx="8458200" cy="762000"/>
          </a:xfrm>
        </p:spPr>
        <p:txBody>
          <a:bodyPr>
            <a:noAutofit/>
          </a:bodyPr>
          <a:lstStyle/>
          <a:p>
            <a:pPr algn="ctr">
              <a:buNone/>
              <a:defRPr/>
            </a:pPr>
            <a:r>
              <a:rPr lang="en-US" sz="4000" dirty="0" err="1" smtClean="0"/>
              <a:t>GaN</a:t>
            </a:r>
            <a:r>
              <a:rPr lang="en-US" sz="4000" dirty="0" smtClean="0"/>
              <a:t>: What does your sky look like?</a:t>
            </a:r>
          </a:p>
        </p:txBody>
      </p:sp>
      <p:pic>
        <p:nvPicPr>
          <p:cNvPr id="7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1499" y="921488"/>
            <a:ext cx="6918465" cy="5770761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3094081" y="685800"/>
            <a:ext cx="4400440" cy="646331"/>
            <a:chOff x="3094081" y="685800"/>
            <a:chExt cx="4400440" cy="646331"/>
          </a:xfrm>
        </p:grpSpPr>
        <p:sp>
          <p:nvSpPr>
            <p:cNvPr id="9" name="Oval 8"/>
            <p:cNvSpPr/>
            <p:nvPr/>
          </p:nvSpPr>
          <p:spPr>
            <a:xfrm>
              <a:off x="3094081" y="921488"/>
              <a:ext cx="531628" cy="237461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937970" y="685800"/>
              <a:ext cx="355655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Choose appropriate latitude </a:t>
              </a:r>
              <a:br>
                <a:rPr lang="en-US" dirty="0" smtClean="0"/>
              </a:br>
              <a:r>
                <a:rPr lang="en-US" dirty="0" smtClean="0"/>
                <a:t>(40-degrees is good for most of Mo)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xmlns="" val="862084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25303"/>
            <a:ext cx="9198750" cy="610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</a:rPr>
              <a:t>Outline of Talk</a:t>
            </a:r>
            <a:endParaRPr lang="en-US" sz="4000" b="1" dirty="0">
              <a:solidFill>
                <a:schemeClr val="bg1"/>
              </a:solidFill>
            </a:endParaRPr>
          </a:p>
        </p:txBody>
      </p:sp>
      <p:pic>
        <p:nvPicPr>
          <p:cNvPr id="7" name="Picture 102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https://darkskymissouri.org/images/logo/IDA_Missouri_logo_top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38865" y="0"/>
            <a:ext cx="1292943" cy="762000"/>
          </a:xfrm>
          <a:prstGeom prst="rect">
            <a:avLst/>
          </a:prstGeom>
          <a:noFill/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152400" y="960438"/>
            <a:ext cx="8768316" cy="55892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 smtClean="0">
                <a:solidFill>
                  <a:schemeClr val="bg1"/>
                </a:solidFill>
                <a:latin typeface="Centaur" panose="02030504050205020304" pitchFamily="18" charset="0"/>
              </a:rPr>
              <a:t>Background and Perspective</a:t>
            </a:r>
            <a:br>
              <a:rPr lang="en-US" dirty="0" smtClean="0">
                <a:solidFill>
                  <a:schemeClr val="bg1"/>
                </a:solidFill>
                <a:latin typeface="Centaur" panose="02030504050205020304" pitchFamily="18" charset="0"/>
              </a:rPr>
            </a:br>
            <a:endParaRPr lang="en-US" dirty="0" smtClean="0">
              <a:solidFill>
                <a:schemeClr val="bg1"/>
              </a:solidFill>
              <a:latin typeface="Centaur" panose="02030504050205020304" pitchFamily="18" charset="0"/>
            </a:endParaRPr>
          </a:p>
          <a:p>
            <a:pPr>
              <a:defRPr/>
            </a:pPr>
            <a:r>
              <a:rPr lang="en-US" dirty="0" smtClean="0">
                <a:solidFill>
                  <a:schemeClr val="bg1"/>
                </a:solidFill>
                <a:latin typeface="Centaur" panose="02030504050205020304" pitchFamily="18" charset="0"/>
              </a:rPr>
              <a:t>Quantifying Light Pollution</a:t>
            </a:r>
            <a:br>
              <a:rPr lang="en-US" dirty="0" smtClean="0">
                <a:solidFill>
                  <a:schemeClr val="bg1"/>
                </a:solidFill>
                <a:latin typeface="Centaur" panose="02030504050205020304" pitchFamily="18" charset="0"/>
              </a:rPr>
            </a:br>
            <a:endParaRPr lang="en-US" dirty="0" smtClean="0">
              <a:solidFill>
                <a:schemeClr val="bg1"/>
              </a:solidFill>
              <a:latin typeface="Centaur" panose="02030504050205020304" pitchFamily="18" charset="0"/>
            </a:endParaRPr>
          </a:p>
          <a:p>
            <a:pPr>
              <a:defRPr/>
            </a:pPr>
            <a:r>
              <a:rPr lang="en-US" dirty="0" smtClean="0">
                <a:solidFill>
                  <a:schemeClr val="bg1"/>
                </a:solidFill>
                <a:latin typeface="Centaur" panose="02030504050205020304" pitchFamily="18" charset="0"/>
              </a:rPr>
              <a:t>An Astronomer’s perspective on value of dark sky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765255" y="4731157"/>
            <a:ext cx="1485900" cy="145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3232576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1632" y="159488"/>
            <a:ext cx="8458200" cy="762000"/>
          </a:xfrm>
        </p:spPr>
        <p:txBody>
          <a:bodyPr>
            <a:noAutofit/>
          </a:bodyPr>
          <a:lstStyle/>
          <a:p>
            <a:pPr algn="ctr">
              <a:buNone/>
              <a:defRPr/>
            </a:pPr>
            <a:r>
              <a:rPr lang="en-US" sz="4000" dirty="0" err="1" smtClean="0"/>
              <a:t>GaN</a:t>
            </a:r>
            <a:r>
              <a:rPr lang="en-US" sz="4000" dirty="0" smtClean="0"/>
              <a:t>: Report</a:t>
            </a:r>
          </a:p>
        </p:txBody>
      </p:sp>
      <p:pic>
        <p:nvPicPr>
          <p:cNvPr id="7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4134" y="760537"/>
            <a:ext cx="6455890" cy="5960939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1488565" y="1080976"/>
            <a:ext cx="2062710" cy="73719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2796369" y="2300485"/>
            <a:ext cx="531628" cy="23746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3646974" y="3645313"/>
            <a:ext cx="4083050" cy="53328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3551275" y="4232569"/>
            <a:ext cx="3413051" cy="121130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4034246" y="5462402"/>
            <a:ext cx="1186339" cy="27917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99003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Shape 267"/>
          <p:cNvPicPr preferRelativeResize="0"/>
          <p:nvPr/>
        </p:nvPicPr>
        <p:blipFill rotWithShape="1">
          <a:blip r:embed="rId2" cstate="print">
            <a:alphaModFix/>
          </a:blip>
          <a:srcRect/>
          <a:stretch/>
        </p:blipFill>
        <p:spPr>
          <a:xfrm>
            <a:off x="3482955" y="2590800"/>
            <a:ext cx="1553739" cy="11887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146" y="1816616"/>
            <a:ext cx="1941471" cy="163534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pPr algn="ctr"/>
            <a:r>
              <a:rPr lang="en-US" sz="3200" dirty="0" smtClean="0"/>
              <a:t>Measuring Light Pollution: Techniques</a:t>
            </a:r>
            <a:endParaRPr lang="en-US" sz="3200" dirty="0"/>
          </a:p>
        </p:txBody>
      </p:sp>
      <p:pic>
        <p:nvPicPr>
          <p:cNvPr id="7" name="Picture 102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https://darkskymissouri.org/images/logo/IDA_Missouri_logo_top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38865" y="0"/>
            <a:ext cx="1292943" cy="762000"/>
          </a:xfrm>
          <a:prstGeom prst="rect">
            <a:avLst/>
          </a:prstGeom>
          <a:noFill/>
        </p:spPr>
      </p:pic>
      <p:cxnSp>
        <p:nvCxnSpPr>
          <p:cNvPr id="10" name="Straight Arrow Connector 9"/>
          <p:cNvCxnSpPr/>
          <p:nvPr/>
        </p:nvCxnSpPr>
        <p:spPr>
          <a:xfrm flipH="1">
            <a:off x="2590800" y="914400"/>
            <a:ext cx="1219200" cy="1219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5181600" y="914400"/>
            <a:ext cx="1295400" cy="1143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568045" y="2209800"/>
            <a:ext cx="16865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Remote Sensing</a:t>
            </a:r>
            <a:br>
              <a:rPr lang="en-US" dirty="0" smtClean="0"/>
            </a:br>
            <a:r>
              <a:rPr lang="en-US" dirty="0" smtClean="0"/>
              <a:t>(Looking down)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105400" y="2209800"/>
            <a:ext cx="22977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Ground-based Sensors</a:t>
            </a:r>
            <a:br>
              <a:rPr lang="en-US" dirty="0" smtClean="0"/>
            </a:br>
            <a:r>
              <a:rPr lang="en-US" dirty="0" smtClean="0"/>
              <a:t>(Looking up)</a:t>
            </a:r>
            <a:endParaRPr lang="en-US" dirty="0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6629400" y="2819400"/>
            <a:ext cx="762000" cy="609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5867400" y="2819400"/>
            <a:ext cx="609600" cy="685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4873643" y="3581400"/>
            <a:ext cx="15632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Single Channel</a:t>
            </a:r>
            <a:br>
              <a:rPr lang="en-US" dirty="0" smtClean="0"/>
            </a:br>
            <a:r>
              <a:rPr lang="en-US" dirty="0" smtClean="0"/>
              <a:t>(SQMs)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6569032" y="3581400"/>
            <a:ext cx="16839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All Sky Imagery</a:t>
            </a:r>
            <a:br>
              <a:rPr lang="en-US" dirty="0" smtClean="0"/>
            </a:br>
            <a:r>
              <a:rPr lang="en-US" dirty="0" smtClean="0"/>
              <a:t>(</a:t>
            </a:r>
            <a:r>
              <a:rPr lang="en-US" dirty="0" err="1" smtClean="0"/>
              <a:t>DSLR+Fish</a:t>
            </a:r>
            <a:r>
              <a:rPr lang="en-US" dirty="0" smtClean="0"/>
              <a:t>-eye)</a:t>
            </a:r>
            <a:endParaRPr lang="en-US" dirty="0"/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2286000" y="2971800"/>
            <a:ext cx="762000" cy="609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>
            <a:off x="1524000" y="2971800"/>
            <a:ext cx="609600" cy="685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815121" y="3733800"/>
            <a:ext cx="1027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Satellites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2347427" y="3733800"/>
            <a:ext cx="1561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Drone Imaging</a:t>
            </a:r>
            <a:endParaRPr lang="en-US" dirty="0"/>
          </a:p>
        </p:txBody>
      </p:sp>
      <p:grpSp>
        <p:nvGrpSpPr>
          <p:cNvPr id="31" name="Group 30"/>
          <p:cNvGrpSpPr/>
          <p:nvPr/>
        </p:nvGrpSpPr>
        <p:grpSpPr>
          <a:xfrm>
            <a:off x="838200" y="4267200"/>
            <a:ext cx="3562421" cy="2077998"/>
            <a:chOff x="838200" y="4267200"/>
            <a:chExt cx="3562421" cy="2077998"/>
          </a:xfrm>
        </p:grpSpPr>
        <p:sp>
          <p:nvSpPr>
            <p:cNvPr id="27" name="Left Brace 26"/>
            <p:cNvSpPr/>
            <p:nvPr/>
          </p:nvSpPr>
          <p:spPr>
            <a:xfrm rot="16200000">
              <a:off x="2133600" y="2971800"/>
              <a:ext cx="609600" cy="3200400"/>
            </a:xfrm>
            <a:prstGeom prst="lef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973977" y="4867870"/>
              <a:ext cx="3426644" cy="1477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Font typeface="Arial" pitchFamily="34" charset="0"/>
                <a:buChar char="•"/>
              </a:pPr>
              <a:r>
                <a:rPr lang="en-US" dirty="0" smtClean="0"/>
                <a:t>  Cover Large Areas</a:t>
              </a:r>
            </a:p>
            <a:p>
              <a:pPr>
                <a:buFont typeface="Arial" pitchFamily="34" charset="0"/>
                <a:buChar char="•"/>
              </a:pPr>
              <a:r>
                <a:rPr lang="en-US" dirty="0" smtClean="0"/>
                <a:t>  Good for ecological surveys</a:t>
              </a:r>
            </a:p>
            <a:p>
              <a:pPr>
                <a:buFont typeface="Arial" pitchFamily="34" charset="0"/>
                <a:buChar char="•"/>
              </a:pPr>
              <a:r>
                <a:rPr lang="en-US" dirty="0" smtClean="0"/>
                <a:t>  High Resolution possible</a:t>
              </a:r>
            </a:p>
            <a:p>
              <a:pPr>
                <a:buFont typeface="Arial" pitchFamily="34" charset="0"/>
                <a:buChar char="•"/>
              </a:pPr>
              <a:r>
                <a:rPr lang="en-US" dirty="0" smtClean="0"/>
                <a:t>  Expensive</a:t>
              </a:r>
            </a:p>
            <a:p>
              <a:pPr>
                <a:buFont typeface="Arial" pitchFamily="34" charset="0"/>
                <a:buChar char="•"/>
              </a:pPr>
              <a:r>
                <a:rPr lang="en-US" dirty="0" smtClean="0"/>
                <a:t>  No standardized calibration (yet)</a:t>
              </a:r>
              <a:endParaRPr lang="en-US" dirty="0"/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4648200" y="4267200"/>
            <a:ext cx="4095929" cy="2363926"/>
            <a:chOff x="4648200" y="4267200"/>
            <a:chExt cx="4095929" cy="2363926"/>
          </a:xfrm>
        </p:grpSpPr>
        <p:sp>
          <p:nvSpPr>
            <p:cNvPr id="29" name="Left Brace 28"/>
            <p:cNvSpPr/>
            <p:nvPr/>
          </p:nvSpPr>
          <p:spPr>
            <a:xfrm rot="16200000">
              <a:off x="6324600" y="2971800"/>
              <a:ext cx="609600" cy="3200400"/>
            </a:xfrm>
            <a:prstGeom prst="lef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4648200" y="4876800"/>
              <a:ext cx="4095929" cy="17543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Font typeface="Arial" pitchFamily="34" charset="0"/>
                <a:buChar char="•"/>
              </a:pPr>
              <a:r>
                <a:rPr lang="en-US" dirty="0" smtClean="0"/>
                <a:t>  Cover one location at a time</a:t>
              </a:r>
            </a:p>
            <a:p>
              <a:pPr>
                <a:buFont typeface="Arial" pitchFamily="34" charset="0"/>
                <a:buChar char="•"/>
              </a:pPr>
              <a:r>
                <a:rPr lang="en-US" dirty="0" smtClean="0"/>
                <a:t>  Good for studying temporal evolution</a:t>
              </a:r>
            </a:p>
            <a:p>
              <a:pPr>
                <a:buFont typeface="Arial" pitchFamily="34" charset="0"/>
                <a:buChar char="•"/>
              </a:pPr>
              <a:r>
                <a:rPr lang="en-US" dirty="0"/>
                <a:t> </a:t>
              </a:r>
              <a:r>
                <a:rPr lang="en-US" dirty="0" smtClean="0"/>
                <a:t> Poor resolution (SQMs, for example)</a:t>
              </a:r>
            </a:p>
            <a:p>
              <a:pPr>
                <a:buFont typeface="Arial" pitchFamily="34" charset="0"/>
                <a:buChar char="•"/>
              </a:pPr>
              <a:r>
                <a:rPr lang="en-US" dirty="0" smtClean="0"/>
                <a:t>  Cheaper and portable</a:t>
              </a:r>
            </a:p>
            <a:p>
              <a:pPr>
                <a:buFont typeface="Arial" pitchFamily="34" charset="0"/>
                <a:buChar char="•"/>
              </a:pPr>
              <a:r>
                <a:rPr lang="en-US" dirty="0" smtClean="0"/>
                <a:t>  Some standardization (SQMs), but DSLR</a:t>
              </a:r>
              <a:br>
                <a:rPr lang="en-US" dirty="0" smtClean="0"/>
              </a:br>
              <a:r>
                <a:rPr lang="en-US" dirty="0" smtClean="0"/>
                <a:t>    calibration not yet standardized</a:t>
              </a:r>
              <a:endParaRPr lang="en-US" dirty="0"/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44529" y="1583942"/>
            <a:ext cx="1764125" cy="1561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42243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 smtClean="0"/>
              <a:t>Satellite Maps</a:t>
            </a: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900" y="1265238"/>
            <a:ext cx="8458200" cy="1447800"/>
          </a:xfrm>
        </p:spPr>
        <p:txBody>
          <a:bodyPr>
            <a:noAutofit/>
          </a:bodyPr>
          <a:lstStyle/>
          <a:p>
            <a:pPr algn="ctr">
              <a:buNone/>
              <a:defRPr/>
            </a:pPr>
            <a:r>
              <a:rPr lang="en-US" sz="4000" dirty="0" smtClean="0">
                <a:latin typeface="Centaur" pitchFamily="18" charset="0"/>
              </a:rPr>
              <a:t>Light Pollution map of the World: </a:t>
            </a:r>
            <a:r>
              <a:rPr lang="en-US" sz="4000" dirty="0" smtClean="0">
                <a:latin typeface="Centaur" pitchFamily="18" charset="0"/>
                <a:hlinkClick r:id="rId2"/>
              </a:rPr>
              <a:t>https://www.lightpollutionmap.info/</a:t>
            </a:r>
            <a:r>
              <a:rPr lang="en-US" sz="4000" dirty="0" smtClean="0">
                <a:latin typeface="Centaur" pitchFamily="18" charset="0"/>
              </a:rPr>
              <a:t> </a:t>
            </a:r>
          </a:p>
        </p:txBody>
      </p:sp>
      <p:pic>
        <p:nvPicPr>
          <p:cNvPr id="7" name="Picture 102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https://darkskymissouri.org/images/logo/IDA_Missouri_logo_top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38865" y="0"/>
            <a:ext cx="1292943" cy="762000"/>
          </a:xfrm>
          <a:prstGeom prst="rect">
            <a:avLst/>
          </a:prstGeom>
          <a:noFill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200" y="2590800"/>
            <a:ext cx="4026244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67200" y="2935288"/>
            <a:ext cx="4733409" cy="316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092205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 smtClean="0"/>
              <a:t>Satellite Data</a:t>
            </a:r>
            <a:endParaRPr lang="en-US" sz="4000" b="1" dirty="0"/>
          </a:p>
        </p:txBody>
      </p:sp>
      <p:pic>
        <p:nvPicPr>
          <p:cNvPr id="7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https://darkskymissouri.org/images/logo/IDA_Missouri_logo_top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38865" y="0"/>
            <a:ext cx="1292943" cy="762000"/>
          </a:xfrm>
          <a:prstGeom prst="rect">
            <a:avLst/>
          </a:prstGeom>
          <a:noFill/>
        </p:spPr>
      </p:pic>
      <p:grpSp>
        <p:nvGrpSpPr>
          <p:cNvPr id="12" name="Group 11"/>
          <p:cNvGrpSpPr/>
          <p:nvPr/>
        </p:nvGrpSpPr>
        <p:grpSpPr>
          <a:xfrm>
            <a:off x="352425" y="1182908"/>
            <a:ext cx="8550275" cy="3825099"/>
            <a:chOff x="352425" y="1182908"/>
            <a:chExt cx="8550275" cy="3825099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52425" y="1182908"/>
              <a:ext cx="8550275" cy="35033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1" name="TextBox 10"/>
            <p:cNvSpPr txBox="1"/>
            <p:nvPr/>
          </p:nvSpPr>
          <p:spPr>
            <a:xfrm>
              <a:off x="7600950" y="4638675"/>
              <a:ext cx="11592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err="1" smtClean="0">
                  <a:latin typeface="Centaur" pitchFamily="18" charset="0"/>
                </a:rPr>
                <a:t>Kyba</a:t>
              </a:r>
              <a:r>
                <a:rPr lang="en-US" i="1" dirty="0" smtClean="0">
                  <a:latin typeface="Centaur" pitchFamily="18" charset="0"/>
                </a:rPr>
                <a:t>, 2017</a:t>
              </a:r>
              <a:endParaRPr lang="en-US" i="1" dirty="0">
                <a:latin typeface="Centaur" pitchFamily="18" charset="0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304800" y="5095875"/>
            <a:ext cx="859113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latin typeface="Centaur" pitchFamily="18" charset="0"/>
              </a:rPr>
              <a:t>Both the amount of artificial light seen on Earth at night and the land area </a:t>
            </a:r>
            <a:br>
              <a:rPr lang="en-US" sz="2400" dirty="0" smtClean="0">
                <a:latin typeface="Centaur" pitchFamily="18" charset="0"/>
              </a:rPr>
            </a:br>
            <a:r>
              <a:rPr lang="en-US" sz="2400" dirty="0" smtClean="0">
                <a:latin typeface="Centaur" pitchFamily="18" charset="0"/>
              </a:rPr>
              <a:t>that light covers grow by about two percent each year on average.</a:t>
            </a:r>
            <a:endParaRPr lang="en-US" sz="2400" dirty="0">
              <a:latin typeface="Centaur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92205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 smtClean="0"/>
              <a:t>Drone Imaging: Examples</a:t>
            </a:r>
            <a:endParaRPr lang="en-US" sz="4000" b="1" dirty="0"/>
          </a:p>
        </p:txBody>
      </p:sp>
      <p:pic>
        <p:nvPicPr>
          <p:cNvPr id="7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https://darkskymissouri.org/images/logo/IDA_Missouri_logo_top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38865" y="0"/>
            <a:ext cx="1292943" cy="762000"/>
          </a:xfrm>
          <a:prstGeom prst="rect">
            <a:avLst/>
          </a:prstGeom>
          <a:noFill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1313" y="1573065"/>
            <a:ext cx="8459787" cy="456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Oval 10"/>
          <p:cNvSpPr/>
          <p:nvPr/>
        </p:nvSpPr>
        <p:spPr>
          <a:xfrm rot="20066745">
            <a:off x="593225" y="2971888"/>
            <a:ext cx="4324274" cy="1169582"/>
          </a:xfrm>
          <a:prstGeom prst="ellipse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7729870" y="4827181"/>
            <a:ext cx="1127051" cy="1084521"/>
          </a:xfrm>
          <a:prstGeom prst="ellipse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92205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 smtClean="0"/>
              <a:t>Drone Imaging: Examples</a:t>
            </a:r>
            <a:endParaRPr lang="en-US" sz="4000" b="1" dirty="0"/>
          </a:p>
        </p:txBody>
      </p:sp>
      <p:pic>
        <p:nvPicPr>
          <p:cNvPr id="7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https://darkskymissouri.org/images/logo/IDA_Missouri_logo_top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38865" y="0"/>
            <a:ext cx="1292943" cy="762000"/>
          </a:xfrm>
          <a:prstGeom prst="rect">
            <a:avLst/>
          </a:prstGeom>
          <a:noFill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5613" y="1152525"/>
            <a:ext cx="8231187" cy="455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7832" y="1154482"/>
            <a:ext cx="8218967" cy="4589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4092205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1074948" y="228600"/>
            <a:ext cx="7620000" cy="715963"/>
          </a:xfrm>
        </p:spPr>
        <p:txBody>
          <a:bodyPr>
            <a:normAutofit/>
          </a:bodyPr>
          <a:lstStyle/>
          <a:p>
            <a:pPr algn="ctr"/>
            <a:r>
              <a:rPr lang="en-US" altLang="en-US" sz="4000" b="1" dirty="0" smtClean="0">
                <a:solidFill>
                  <a:srgbClr val="FF0000"/>
                </a:solidFill>
              </a:rPr>
              <a:t>The </a:t>
            </a:r>
            <a:r>
              <a:rPr lang="en-US" altLang="en-US" sz="4000" b="1" i="1" dirty="0" err="1" smtClean="0">
                <a:solidFill>
                  <a:srgbClr val="FF0000"/>
                </a:solidFill>
              </a:rPr>
              <a:t>Unihedron</a:t>
            </a:r>
            <a:r>
              <a:rPr lang="en-US" altLang="en-US" sz="4000" b="1" dirty="0" smtClean="0">
                <a:solidFill>
                  <a:srgbClr val="FF0000"/>
                </a:solidFill>
              </a:rPr>
              <a:t> SQM</a:t>
            </a:r>
          </a:p>
        </p:txBody>
      </p:sp>
      <p:pic>
        <p:nvPicPr>
          <p:cNvPr id="9" name="Picture 102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7975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Shape 266"/>
          <p:cNvSpPr txBox="1">
            <a:spLocks/>
          </p:cNvSpPr>
          <p:nvPr/>
        </p:nvSpPr>
        <p:spPr>
          <a:xfrm>
            <a:off x="76199" y="1066802"/>
            <a:ext cx="5562601" cy="2484436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381000">
              <a:spcBef>
                <a:spcPts val="640"/>
              </a:spcBef>
              <a:buSzPts val="2400"/>
            </a:pPr>
            <a:r>
              <a:rPr lang="en-US" sz="2400" dirty="0" smtClean="0">
                <a:solidFill>
                  <a:srgbClr val="FF0000"/>
                </a:solidFill>
                <a:latin typeface="Centaur" panose="02030504050205020304" pitchFamily="18" charset="0"/>
              </a:rPr>
              <a:t>SQM – L (handheld): $ 100</a:t>
            </a:r>
          </a:p>
          <a:p>
            <a:pPr marL="457200" indent="-381000">
              <a:spcBef>
                <a:spcPts val="640"/>
              </a:spcBef>
              <a:buSzPts val="2400"/>
            </a:pPr>
            <a:r>
              <a:rPr lang="en-US" sz="2400" dirty="0" smtClean="0">
                <a:latin typeface="Centaur" panose="02030504050205020304" pitchFamily="18" charset="0"/>
              </a:rPr>
              <a:t>SQM-LU-DL: $250</a:t>
            </a:r>
          </a:p>
          <a:p>
            <a:pPr marL="457200" indent="-381000">
              <a:spcBef>
                <a:spcPts val="640"/>
              </a:spcBef>
              <a:buSzPts val="2400"/>
            </a:pPr>
            <a:r>
              <a:rPr lang="en-US" sz="2400" dirty="0" smtClean="0">
                <a:latin typeface="Centaur" panose="02030504050205020304" pitchFamily="18" charset="0"/>
              </a:rPr>
              <a:t>SQM-LU-DL + Housing: $290</a:t>
            </a:r>
          </a:p>
          <a:p>
            <a:pPr marL="457200" indent="-381000">
              <a:spcBef>
                <a:spcPts val="640"/>
              </a:spcBef>
              <a:buSzPts val="2400"/>
            </a:pPr>
            <a:r>
              <a:rPr lang="en-US" sz="2400" dirty="0">
                <a:latin typeface="Centaur" panose="02030504050205020304" pitchFamily="18" charset="0"/>
              </a:rPr>
              <a:t>SQM-LU-DL + </a:t>
            </a:r>
            <a:r>
              <a:rPr lang="en-US" sz="2400" dirty="0" smtClean="0">
                <a:latin typeface="Centaur" panose="02030504050205020304" pitchFamily="18" charset="0"/>
              </a:rPr>
              <a:t>Housing + Solar powered </a:t>
            </a:r>
            <a:br>
              <a:rPr lang="en-US" sz="2400" dirty="0" smtClean="0">
                <a:latin typeface="Centaur" panose="02030504050205020304" pitchFamily="18" charset="0"/>
              </a:rPr>
            </a:br>
            <a:r>
              <a:rPr lang="en-US" sz="2400" dirty="0" smtClean="0">
                <a:latin typeface="Centaur" panose="02030504050205020304" pitchFamily="18" charset="0"/>
              </a:rPr>
              <a:t>batteries: $370</a:t>
            </a:r>
          </a:p>
        </p:txBody>
      </p:sp>
      <p:pic>
        <p:nvPicPr>
          <p:cNvPr id="4100" name="Picture 4" descr="http://unihedron.com/projects/sqm-sc/photos/whatyougetDLEnvir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38800" y="3505200"/>
            <a:ext cx="3276600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0" y="3810000"/>
            <a:ext cx="5095875" cy="268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https://darkskymissouri.org/images/logo/IDA_Missouri_logo_top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38865" y="0"/>
            <a:ext cx="1292943" cy="762000"/>
          </a:xfrm>
          <a:prstGeom prst="rect">
            <a:avLst/>
          </a:prstGeom>
          <a:noFill/>
        </p:spPr>
      </p:pic>
      <p:grpSp>
        <p:nvGrpSpPr>
          <p:cNvPr id="2" name="Group 9"/>
          <p:cNvGrpSpPr/>
          <p:nvPr/>
        </p:nvGrpSpPr>
        <p:grpSpPr>
          <a:xfrm>
            <a:off x="6019800" y="920976"/>
            <a:ext cx="2936080" cy="2508024"/>
            <a:chOff x="67492" y="792669"/>
            <a:chExt cx="2936080" cy="2508024"/>
          </a:xfrm>
        </p:grpSpPr>
        <p:pic>
          <p:nvPicPr>
            <p:cNvPr id="11" name="Shape 268"/>
            <p:cNvPicPr preferRelativeResize="0"/>
            <p:nvPr/>
          </p:nvPicPr>
          <p:blipFill>
            <a:blip r:embed="rId7" cstate="print">
              <a:alphaModFix/>
            </a:blip>
            <a:stretch>
              <a:fillRect/>
            </a:stretch>
          </p:blipFill>
          <p:spPr>
            <a:xfrm>
              <a:off x="67492" y="792669"/>
              <a:ext cx="1713915" cy="155787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Shape 267"/>
            <p:cNvPicPr preferRelativeResize="0"/>
            <p:nvPr/>
          </p:nvPicPr>
          <p:blipFill rotWithShape="1">
            <a:blip r:embed="rId8" cstate="print">
              <a:alphaModFix/>
            </a:blip>
            <a:srcRect/>
            <a:stretch/>
          </p:blipFill>
          <p:spPr>
            <a:xfrm>
              <a:off x="1168241" y="2026694"/>
              <a:ext cx="1835331" cy="127399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45229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713" y="221457"/>
            <a:ext cx="8229600" cy="715962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/>
              <a:t>The Missouri SQM </a:t>
            </a:r>
            <a:r>
              <a:rPr lang="en-US" sz="4000" b="1" dirty="0" smtClean="0"/>
              <a:t>Program </a:t>
            </a:r>
            <a:r>
              <a:rPr lang="en-US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</a:t>
            </a:r>
            <a:r>
              <a:rPr lang="en-US" sz="1600" b="1" i="1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://www.darkskymissouri.org/programs/sqm-program</a:t>
            </a:r>
            <a:endParaRPr lang="en-US" sz="1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85851"/>
            <a:ext cx="8979408" cy="554355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3600" dirty="0" smtClean="0">
                <a:solidFill>
                  <a:srgbClr val="FF0000"/>
                </a:solidFill>
                <a:latin typeface="Centaur" panose="02030504050205020304" pitchFamily="18" charset="0"/>
              </a:rPr>
              <a:t>Citizen science</a:t>
            </a:r>
            <a:r>
              <a:rPr lang="en-US" sz="3600" dirty="0" smtClean="0">
                <a:latin typeface="Centaur" panose="02030504050205020304" pitchFamily="18" charset="0"/>
              </a:rPr>
              <a:t>,</a:t>
            </a:r>
          </a:p>
          <a:p>
            <a:pPr>
              <a:defRPr/>
            </a:pPr>
            <a:r>
              <a:rPr lang="en-US" sz="3600" dirty="0" smtClean="0">
                <a:latin typeface="Centaur" panose="02030504050205020304" pitchFamily="18" charset="0"/>
              </a:rPr>
              <a:t>Work </a:t>
            </a:r>
            <a:r>
              <a:rPr lang="en-US" sz="3600" dirty="0">
                <a:latin typeface="Centaur" panose="02030504050205020304" pitchFamily="18" charset="0"/>
              </a:rPr>
              <a:t>with officials </a:t>
            </a:r>
            <a:r>
              <a:rPr lang="en-US" sz="3600" dirty="0" smtClean="0">
                <a:latin typeface="Centaur" panose="02030504050205020304" pitchFamily="18" charset="0"/>
              </a:rPr>
              <a:t>to </a:t>
            </a:r>
            <a:r>
              <a:rPr lang="en-US" sz="3600" dirty="0">
                <a:solidFill>
                  <a:srgbClr val="FF0000"/>
                </a:solidFill>
                <a:latin typeface="Centaur" panose="02030504050205020304" pitchFamily="18" charset="0"/>
              </a:rPr>
              <a:t>reduce light pollution</a:t>
            </a:r>
            <a:r>
              <a:rPr lang="en-US" sz="3600" dirty="0">
                <a:latin typeface="Centaur" panose="02030504050205020304" pitchFamily="18" charset="0"/>
              </a:rPr>
              <a:t> </a:t>
            </a:r>
            <a:endParaRPr lang="en-US" sz="3600" dirty="0" smtClean="0">
              <a:latin typeface="Centaur" panose="02030504050205020304" pitchFamily="18" charset="0"/>
            </a:endParaRPr>
          </a:p>
          <a:p>
            <a:pPr>
              <a:defRPr/>
            </a:pPr>
            <a:r>
              <a:rPr lang="en-US" sz="3600" dirty="0" smtClean="0">
                <a:solidFill>
                  <a:srgbClr val="FF0000"/>
                </a:solidFill>
                <a:latin typeface="Centaur" panose="02030504050205020304" pitchFamily="18" charset="0"/>
              </a:rPr>
              <a:t>Energy savings </a:t>
            </a:r>
            <a:r>
              <a:rPr lang="en-US" sz="3600" dirty="0" smtClean="0">
                <a:latin typeface="Centaur" panose="02030504050205020304" pitchFamily="18" charset="0"/>
              </a:rPr>
              <a:t>and </a:t>
            </a:r>
            <a:r>
              <a:rPr lang="en-US" sz="3600" dirty="0" smtClean="0">
                <a:solidFill>
                  <a:srgbClr val="FF0000"/>
                </a:solidFill>
                <a:latin typeface="Centaur" panose="02030504050205020304" pitchFamily="18" charset="0"/>
              </a:rPr>
              <a:t>benefits to tourism</a:t>
            </a:r>
            <a:endParaRPr lang="en-US" sz="3600" dirty="0" smtClean="0">
              <a:latin typeface="Centaur" panose="02030504050205020304" pitchFamily="18" charset="0"/>
            </a:endParaRPr>
          </a:p>
          <a:p>
            <a:pPr>
              <a:defRPr/>
            </a:pPr>
            <a:r>
              <a:rPr lang="en-US" sz="3600" dirty="0" smtClean="0">
                <a:latin typeface="Centaur" panose="02030504050205020304" pitchFamily="18" charset="0"/>
              </a:rPr>
              <a:t>Data collected from various locations in the program will help TSU researchers </a:t>
            </a:r>
            <a:r>
              <a:rPr lang="en-US" sz="3600" u="sng" dirty="0" smtClean="0">
                <a:latin typeface="Centaur" panose="02030504050205020304" pitchFamily="18" charset="0"/>
              </a:rPr>
              <a:t>study the relationship between weather and Sky Brightness</a:t>
            </a:r>
            <a:r>
              <a:rPr lang="en-US" sz="3600" dirty="0" smtClean="0">
                <a:latin typeface="Centaur" panose="02030504050205020304" pitchFamily="18" charset="0"/>
              </a:rPr>
              <a:t>, and</a:t>
            </a:r>
          </a:p>
          <a:p>
            <a:pPr>
              <a:defRPr/>
            </a:pPr>
            <a:r>
              <a:rPr lang="en-US" sz="3600" dirty="0">
                <a:latin typeface="Centaur" panose="02030504050205020304" pitchFamily="18" charset="0"/>
              </a:rPr>
              <a:t>Measure the </a:t>
            </a:r>
            <a:r>
              <a:rPr lang="en-US" sz="3600" dirty="0">
                <a:solidFill>
                  <a:srgbClr val="FF0000"/>
                </a:solidFill>
                <a:latin typeface="Centaur" panose="02030504050205020304" pitchFamily="18" charset="0"/>
              </a:rPr>
              <a:t>changes in light pollution </a:t>
            </a:r>
            <a:r>
              <a:rPr lang="en-US" sz="3600" dirty="0">
                <a:latin typeface="Centaur" panose="02030504050205020304" pitchFamily="18" charset="0"/>
              </a:rPr>
              <a:t>over </a:t>
            </a:r>
            <a:r>
              <a:rPr lang="en-US" sz="3600" dirty="0" smtClean="0">
                <a:latin typeface="Centaur" panose="02030504050205020304" pitchFamily="18" charset="0"/>
              </a:rPr>
              <a:t>time.</a:t>
            </a:r>
            <a:endParaRPr lang="en-US" sz="3600" dirty="0">
              <a:latin typeface="Centaur" panose="02030504050205020304" pitchFamily="18" charset="0"/>
            </a:endParaRPr>
          </a:p>
        </p:txBody>
      </p:sp>
      <p:pic>
        <p:nvPicPr>
          <p:cNvPr id="7" name="Picture 102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https://darkskymissouri.org/images/logo/IDA_Missouri_logo_top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38865" y="0"/>
            <a:ext cx="1292943" cy="762000"/>
          </a:xfrm>
          <a:prstGeom prst="rect">
            <a:avLst/>
          </a:prstGeom>
          <a:noFill/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02937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 smtClean="0"/>
              <a:t>The Missouri SQM Program</a:t>
            </a:r>
            <a:endParaRPr lang="en-US" sz="4000" b="1" dirty="0"/>
          </a:p>
        </p:txBody>
      </p:sp>
      <p:pic>
        <p:nvPicPr>
          <p:cNvPr id="7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https://darkskymissouri.org/images/logo/IDA_Missouri_logo_top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38865" y="0"/>
            <a:ext cx="1292943" cy="762000"/>
          </a:xfrm>
          <a:prstGeom prst="rect">
            <a:avLst/>
          </a:prstGeom>
          <a:noFill/>
        </p:spPr>
      </p:pic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457200" y="6141333"/>
            <a:ext cx="7924800" cy="533400"/>
          </a:xfrm>
        </p:spPr>
        <p:txBody>
          <a:bodyPr>
            <a:noAutofit/>
          </a:bodyPr>
          <a:lstStyle/>
          <a:p>
            <a:pPr marL="0" indent="0" algn="ctr">
              <a:buNone/>
              <a:defRPr/>
            </a:pPr>
            <a:r>
              <a:rPr lang="en-US" sz="2800" dirty="0" smtClean="0"/>
              <a:t>More sites needed in Zone 4 and Zone 6</a:t>
            </a:r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17" y="971550"/>
            <a:ext cx="5321808" cy="47061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76341" y="890886"/>
            <a:ext cx="3515259" cy="4905623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92200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 smtClean="0"/>
              <a:t>The Missouri SQM Program</a:t>
            </a:r>
            <a:endParaRPr lang="en-US" sz="4000" b="1" dirty="0"/>
          </a:p>
        </p:txBody>
      </p:sp>
      <p:pic>
        <p:nvPicPr>
          <p:cNvPr id="7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https://darkskymissouri.org/images/logo/IDA_Missouri_logo_top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38865" y="0"/>
            <a:ext cx="1292943" cy="762000"/>
          </a:xfrm>
          <a:prstGeom prst="rect">
            <a:avLst/>
          </a:prstGeom>
          <a:noFill/>
        </p:spPr>
      </p:pic>
      <p:grpSp>
        <p:nvGrpSpPr>
          <p:cNvPr id="6" name="Group 5"/>
          <p:cNvGrpSpPr/>
          <p:nvPr/>
        </p:nvGrpSpPr>
        <p:grpSpPr>
          <a:xfrm>
            <a:off x="152400" y="1101799"/>
            <a:ext cx="8810358" cy="5175263"/>
            <a:chOff x="152400" y="1101799"/>
            <a:chExt cx="8810358" cy="5175263"/>
          </a:xfrm>
        </p:grpSpPr>
        <p:grpSp>
          <p:nvGrpSpPr>
            <p:cNvPr id="5" name="Group 4"/>
            <p:cNvGrpSpPr/>
            <p:nvPr/>
          </p:nvGrpSpPr>
          <p:grpSpPr>
            <a:xfrm>
              <a:off x="152400" y="1101799"/>
              <a:ext cx="8798096" cy="5131528"/>
              <a:chOff x="152400" y="1101799"/>
              <a:chExt cx="8798096" cy="5131528"/>
            </a:xfrm>
          </p:grpSpPr>
          <p:pic>
            <p:nvPicPr>
              <p:cNvPr id="9" name="Picture 2" descr="https://darkskymissouri.org/images/content/Circle-CityOzark.pn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8601" y="1143000"/>
                <a:ext cx="2153478" cy="19812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50" name="Picture 2" descr="https://darkskymissouri.org/images/content/Circle-Perryville.pn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20178" y="1143678"/>
                <a:ext cx="2157355" cy="1980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52" name="Picture 4" descr="https://darkskymissouri.org/images/content/Circle-Jeffco.pn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77533" y="1141713"/>
                <a:ext cx="2080441" cy="190991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" name="TextBox 9"/>
              <p:cNvSpPr txBox="1"/>
              <p:nvPr/>
            </p:nvSpPr>
            <p:spPr>
              <a:xfrm>
                <a:off x="882632" y="3091934"/>
                <a:ext cx="71827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Ozark</a:t>
                </a:r>
                <a:endParaRPr lang="en-US" dirty="0"/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2928027" y="3096288"/>
                <a:ext cx="105939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Perryville</a:t>
                </a:r>
                <a:endParaRPr lang="en-US" dirty="0"/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4718864" y="3051628"/>
                <a:ext cx="177170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Jefferson College</a:t>
                </a:r>
                <a:endParaRPr lang="en-US" dirty="0"/>
              </a:p>
            </p:txBody>
          </p:sp>
          <p:pic>
            <p:nvPicPr>
              <p:cNvPr id="3" name="Picture 2" descr="Chuck Simms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799306" y="1101799"/>
                <a:ext cx="2151190" cy="197486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3" name="TextBox 12"/>
              <p:cNvSpPr txBox="1"/>
              <p:nvPr/>
            </p:nvSpPr>
            <p:spPr>
              <a:xfrm>
                <a:off x="7440358" y="3051628"/>
                <a:ext cx="79701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B-park</a:t>
                </a:r>
                <a:endParaRPr lang="en-US" dirty="0"/>
              </a:p>
            </p:txBody>
          </p:sp>
          <p:pic>
            <p:nvPicPr>
              <p:cNvPr id="4" name="Picture 4" descr="George Saum, Ph.D.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2400" y="3914426"/>
                <a:ext cx="2123638" cy="194956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4" name="TextBox 13"/>
              <p:cNvSpPr txBox="1"/>
              <p:nvPr/>
            </p:nvSpPr>
            <p:spPr>
              <a:xfrm>
                <a:off x="198759" y="5863995"/>
                <a:ext cx="21418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Mineral Area College</a:t>
                </a:r>
                <a:endParaRPr lang="en-US" dirty="0"/>
              </a:p>
            </p:txBody>
          </p:sp>
          <p:pic>
            <p:nvPicPr>
              <p:cNvPr id="2054" name="Picture 6" descr="Michael Cobb, Ph.D.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23662" y="3952211"/>
                <a:ext cx="2072104" cy="190225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6" name="TextBox 15"/>
              <p:cNvSpPr txBox="1"/>
              <p:nvPr/>
            </p:nvSpPr>
            <p:spPr>
              <a:xfrm>
                <a:off x="2983649" y="5863995"/>
                <a:ext cx="75212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SEMO</a:t>
                </a:r>
                <a:endParaRPr lang="en-US" dirty="0"/>
              </a:p>
            </p:txBody>
          </p:sp>
          <p:pic>
            <p:nvPicPr>
              <p:cNvPr id="2056" name="Picture 8" descr="James S. McDonnell Planetarium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25672" y="3962400"/>
                <a:ext cx="2130560" cy="196011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8" name="TextBox 17"/>
              <p:cNvSpPr txBox="1"/>
              <p:nvPr/>
            </p:nvSpPr>
            <p:spPr>
              <a:xfrm>
                <a:off x="4694559" y="5863995"/>
                <a:ext cx="194014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STL Science Center</a:t>
                </a:r>
                <a:endParaRPr lang="en-US" dirty="0"/>
              </a:p>
            </p:txBody>
          </p:sp>
        </p:grpSp>
        <p:pic>
          <p:nvPicPr>
            <p:cNvPr id="2058" name="Picture 10" descr="https://www.darkskymissouri.org/images/content/Circle-SQM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99306" y="3962400"/>
              <a:ext cx="2163452" cy="19903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/>
            <p:cNvSpPr txBox="1"/>
            <p:nvPr/>
          </p:nvSpPr>
          <p:spPr>
            <a:xfrm>
              <a:off x="7597998" y="5907730"/>
              <a:ext cx="5538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TSO</a:t>
              </a:r>
              <a:endParaRPr lang="en-US" dirty="0"/>
            </a:p>
          </p:txBody>
        </p:sp>
      </p:grp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87624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 smtClean="0"/>
              <a:t>What I’d like you to do: I</a:t>
            </a:r>
            <a:endParaRPr lang="en-US" sz="4000" b="1" dirty="0"/>
          </a:p>
        </p:txBody>
      </p:sp>
      <p:pic>
        <p:nvPicPr>
          <p:cNvPr id="7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https://darkskymissouri.org/images/logo/IDA_Missouri_logo_top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38865" y="0"/>
            <a:ext cx="1292943" cy="762000"/>
          </a:xfrm>
          <a:prstGeom prst="rect">
            <a:avLst/>
          </a:prstGeom>
          <a:noFill/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152399" y="960437"/>
            <a:ext cx="8864009" cy="11022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3000" dirty="0" smtClean="0">
                <a:latin typeface="Centaur" panose="02030504050205020304" pitchFamily="18" charset="0"/>
              </a:rPr>
              <a:t>Take friends, family, and random strangers to experience twilight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0873" y="2011734"/>
            <a:ext cx="8490268" cy="4835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3232576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https://darkskymissouri.org/images/logo/IDA_Missouri_logo_top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38865" y="0"/>
            <a:ext cx="1292943" cy="762000"/>
          </a:xfrm>
          <a:prstGeom prst="rect">
            <a:avLst/>
          </a:prstGeom>
          <a:noFill/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Results: Example</a:t>
            </a:r>
            <a:endParaRPr lang="en-US" sz="3200" dirty="0"/>
          </a:p>
        </p:txBody>
      </p:sp>
      <p:grpSp>
        <p:nvGrpSpPr>
          <p:cNvPr id="3" name="Group 2"/>
          <p:cNvGrpSpPr/>
          <p:nvPr/>
        </p:nvGrpSpPr>
        <p:grpSpPr>
          <a:xfrm>
            <a:off x="533401" y="2452286"/>
            <a:ext cx="7824319" cy="4100914"/>
            <a:chOff x="533401" y="1600200"/>
            <a:chExt cx="7824319" cy="4100914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6280" y="1600200"/>
              <a:ext cx="7571440" cy="4100914"/>
            </a:xfrm>
            <a:prstGeom prst="rect">
              <a:avLst/>
            </a:prstGeom>
          </p:spPr>
        </p:pic>
        <p:grpSp>
          <p:nvGrpSpPr>
            <p:cNvPr id="15" name="Group 14"/>
            <p:cNvGrpSpPr/>
            <p:nvPr/>
          </p:nvGrpSpPr>
          <p:grpSpPr>
            <a:xfrm rot="10800000">
              <a:off x="533401" y="2348240"/>
              <a:ext cx="466578" cy="2606467"/>
              <a:chOff x="449739" y="3184733"/>
              <a:chExt cx="466578" cy="2606467"/>
            </a:xfrm>
          </p:grpSpPr>
          <p:cxnSp>
            <p:nvCxnSpPr>
              <p:cNvPr id="6" name="Straight Arrow Connector 5"/>
              <p:cNvCxnSpPr/>
              <p:nvPr/>
            </p:nvCxnSpPr>
            <p:spPr>
              <a:xfrm>
                <a:off x="457200" y="5029200"/>
                <a:ext cx="0" cy="76200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0" name="TextBox 9"/>
              <p:cNvSpPr txBox="1"/>
              <p:nvPr/>
            </p:nvSpPr>
            <p:spPr>
              <a:xfrm rot="16200000">
                <a:off x="348371" y="5167656"/>
                <a:ext cx="76655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entaur" panose="02030504050205020304" pitchFamily="18" charset="0"/>
                    <a:ea typeface="+mn-ea"/>
                    <a:cs typeface="+mn-cs"/>
                  </a:rPr>
                  <a:t>Darker</a:t>
                </a:r>
                <a:endPara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entaur" panose="02030504050205020304" pitchFamily="18" charset="0"/>
                  <a:ea typeface="+mn-ea"/>
                  <a:cs typeface="+mn-cs"/>
                </a:endParaRPr>
              </a:p>
            </p:txBody>
          </p:sp>
          <p:cxnSp>
            <p:nvCxnSpPr>
              <p:cNvPr id="11" name="Straight Arrow Connector 10"/>
              <p:cNvCxnSpPr/>
              <p:nvPr/>
            </p:nvCxnSpPr>
            <p:spPr>
              <a:xfrm flipH="1" flipV="1">
                <a:off x="449739" y="3294922"/>
                <a:ext cx="1" cy="681242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2" name="TextBox 11"/>
              <p:cNvSpPr txBox="1"/>
              <p:nvPr/>
            </p:nvSpPr>
            <p:spPr>
              <a:xfrm rot="16200000">
                <a:off x="301885" y="3429833"/>
                <a:ext cx="85953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entaur" panose="02030504050205020304" pitchFamily="18" charset="0"/>
                    <a:ea typeface="+mn-ea"/>
                    <a:cs typeface="+mn-cs"/>
                  </a:rPr>
                  <a:t>Brighter</a:t>
                </a:r>
                <a:endPara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entaur" panose="02030504050205020304" pitchFamily="18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152400" y="1066800"/>
            <a:ext cx="8534400" cy="1143000"/>
          </a:xfrm>
        </p:spPr>
        <p:txBody>
          <a:bodyPr>
            <a:noAutofit/>
          </a:bodyPr>
          <a:lstStyle/>
          <a:p>
            <a:pPr marL="0" indent="0" algn="ctr">
              <a:buNone/>
              <a:defRPr/>
            </a:pP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Centaur" panose="02030504050205020304" pitchFamily="18" charset="0"/>
              </a:rPr>
              <a:t>How do </a:t>
            </a:r>
            <a:r>
              <a:rPr lang="en-US" b="1" u="sng" dirty="0">
                <a:solidFill>
                  <a:schemeClr val="accent2">
                    <a:lumMod val="75000"/>
                  </a:schemeClr>
                </a:solidFill>
                <a:latin typeface="Centaur" panose="02030504050205020304" pitchFamily="18" charset="0"/>
              </a:rPr>
              <a:t>local weather conditions </a:t>
            </a: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  <a:latin typeface="Centaur" panose="02030504050205020304" pitchFamily="18" charset="0"/>
              </a:rPr>
              <a:t>affect 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Centaur" panose="02030504050205020304" pitchFamily="18" charset="0"/>
              </a:rPr>
              <a:t>the </a:t>
            </a:r>
            <a:r>
              <a:rPr lang="en-US" b="1" u="sng" dirty="0">
                <a:solidFill>
                  <a:schemeClr val="accent2">
                    <a:lumMod val="75000"/>
                  </a:schemeClr>
                </a:solidFill>
                <a:latin typeface="Centaur" panose="02030504050205020304" pitchFamily="18" charset="0"/>
              </a:rPr>
              <a:t>sky brightness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Centaur" panose="02030504050205020304" pitchFamily="18" charset="0"/>
              </a:rPr>
              <a:t> measurements at a </a:t>
            </a:r>
            <a:r>
              <a:rPr lang="en-US" b="1" u="sng" dirty="0">
                <a:solidFill>
                  <a:schemeClr val="accent2">
                    <a:lumMod val="75000"/>
                  </a:schemeClr>
                </a:solidFill>
                <a:latin typeface="Centaur" panose="02030504050205020304" pitchFamily="18" charset="0"/>
              </a:rPr>
              <a:t>given location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Centaur" panose="02030504050205020304" pitchFamily="18" charset="0"/>
              </a:rPr>
              <a:t>?</a:t>
            </a:r>
            <a:endParaRPr lang="en-US" sz="2800" b="1" dirty="0">
              <a:solidFill>
                <a:schemeClr val="accent2">
                  <a:lumMod val="75000"/>
                </a:schemeClr>
              </a:solidFill>
              <a:latin typeface="Centaur" panose="020305040502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54895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" name="Chart 23"/>
          <p:cNvGraphicFramePr>
            <a:graphicFrameLocks/>
          </p:cNvGraphicFramePr>
          <p:nvPr>
            <p:extLst/>
          </p:nvPr>
        </p:nvGraphicFramePr>
        <p:xfrm>
          <a:off x="228600" y="2816352"/>
          <a:ext cx="8229600" cy="40416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15963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SQM and All-Sky-Cam: Kirksville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7" name="Picture 102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7975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228600" y="762000"/>
            <a:ext cx="2747963" cy="4075176"/>
            <a:chOff x="228600" y="762000"/>
            <a:chExt cx="2747963" cy="4075176"/>
          </a:xfrm>
        </p:grpSpPr>
        <p:pic>
          <p:nvPicPr>
            <p:cNvPr id="6146" name="Picture 2" descr="Z:\MUON_IMAGES\20190107\0177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" y="762000"/>
              <a:ext cx="2747963" cy="20609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7" name="Group 16"/>
            <p:cNvGrpSpPr/>
            <p:nvPr/>
          </p:nvGrpSpPr>
          <p:grpSpPr>
            <a:xfrm>
              <a:off x="1447800" y="2786002"/>
              <a:ext cx="1010116" cy="2051174"/>
              <a:chOff x="1447800" y="2786002"/>
              <a:chExt cx="1010116" cy="2051174"/>
            </a:xfrm>
          </p:grpSpPr>
          <p:cxnSp>
            <p:nvCxnSpPr>
              <p:cNvPr id="6" name="Straight Arrow Connector 5"/>
              <p:cNvCxnSpPr/>
              <p:nvPr/>
            </p:nvCxnSpPr>
            <p:spPr>
              <a:xfrm flipH="1" flipV="1">
                <a:off x="1447800" y="2786002"/>
                <a:ext cx="1010116" cy="2051174"/>
              </a:xfrm>
              <a:prstGeom prst="straightConnector1">
                <a:avLst/>
              </a:prstGeom>
              <a:ln w="3810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TextBox 15"/>
              <p:cNvSpPr txBox="1"/>
              <p:nvPr/>
            </p:nvSpPr>
            <p:spPr>
              <a:xfrm rot="3750738">
                <a:off x="1767396" y="3676083"/>
                <a:ext cx="97815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8:00 PM</a:t>
                </a:r>
                <a:endPara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4" name="Group 3"/>
          <p:cNvGrpSpPr/>
          <p:nvPr/>
        </p:nvGrpSpPr>
        <p:grpSpPr>
          <a:xfrm>
            <a:off x="3352800" y="762000"/>
            <a:ext cx="2698668" cy="3733800"/>
            <a:chOff x="3352800" y="762000"/>
            <a:chExt cx="2698668" cy="3733800"/>
          </a:xfrm>
        </p:grpSpPr>
        <p:pic>
          <p:nvPicPr>
            <p:cNvPr id="6147" name="Picture 3" descr="Z:\MUON_IMAGES\20190107\0318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52800" y="762000"/>
              <a:ext cx="2698668" cy="2024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8" name="Group 17"/>
            <p:cNvGrpSpPr/>
            <p:nvPr/>
          </p:nvGrpSpPr>
          <p:grpSpPr>
            <a:xfrm>
              <a:off x="3603684" y="2786001"/>
              <a:ext cx="984767" cy="1709799"/>
              <a:chOff x="3587233" y="2665023"/>
              <a:chExt cx="984767" cy="1709799"/>
            </a:xfrm>
          </p:grpSpPr>
          <p:cxnSp>
            <p:nvCxnSpPr>
              <p:cNvPr id="13" name="Straight Arrow Connector 12"/>
              <p:cNvCxnSpPr/>
              <p:nvPr/>
            </p:nvCxnSpPr>
            <p:spPr>
              <a:xfrm flipV="1">
                <a:off x="3587233" y="2665023"/>
                <a:ext cx="984767" cy="1709799"/>
              </a:xfrm>
              <a:prstGeom prst="straightConnector1">
                <a:avLst/>
              </a:prstGeom>
              <a:ln w="3810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TextBox 21"/>
              <p:cNvSpPr txBox="1"/>
              <p:nvPr/>
            </p:nvSpPr>
            <p:spPr>
              <a:xfrm rot="17736499">
                <a:off x="3376161" y="3381382"/>
                <a:ext cx="109517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10:00 PM</a:t>
                </a:r>
                <a:endPara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5" name="Group 4"/>
          <p:cNvGrpSpPr/>
          <p:nvPr/>
        </p:nvGrpSpPr>
        <p:grpSpPr>
          <a:xfrm>
            <a:off x="5994066" y="761010"/>
            <a:ext cx="3080084" cy="3618838"/>
            <a:chOff x="5994066" y="761010"/>
            <a:chExt cx="3080084" cy="3618838"/>
          </a:xfrm>
        </p:grpSpPr>
        <p:pic>
          <p:nvPicPr>
            <p:cNvPr id="6148" name="Picture 4" descr="Z:\MUON_IMAGES\20190107\0685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24600" y="761010"/>
              <a:ext cx="2749550" cy="20621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9" name="Group 18"/>
            <p:cNvGrpSpPr/>
            <p:nvPr/>
          </p:nvGrpSpPr>
          <p:grpSpPr>
            <a:xfrm>
              <a:off x="5994066" y="2823173"/>
              <a:ext cx="1473534" cy="1556675"/>
              <a:chOff x="5994066" y="2823173"/>
              <a:chExt cx="1473534" cy="1556675"/>
            </a:xfrm>
          </p:grpSpPr>
          <p:cxnSp>
            <p:nvCxnSpPr>
              <p:cNvPr id="14" name="Straight Arrow Connector 13"/>
              <p:cNvCxnSpPr/>
              <p:nvPr/>
            </p:nvCxnSpPr>
            <p:spPr>
              <a:xfrm flipV="1">
                <a:off x="5994066" y="2823173"/>
                <a:ext cx="1473534" cy="1556675"/>
              </a:xfrm>
              <a:prstGeom prst="straightConnector1">
                <a:avLst/>
              </a:prstGeom>
              <a:ln w="3810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TextBox 22"/>
              <p:cNvSpPr txBox="1"/>
              <p:nvPr/>
            </p:nvSpPr>
            <p:spPr>
              <a:xfrm rot="18679653">
                <a:off x="6021312" y="3382347"/>
                <a:ext cx="99418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3:00 AM</a:t>
                </a:r>
                <a:endPara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20" name="Picture 2" descr="https://darkskymissouri.org/images/logo/IDA_Missouri_logo_top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38865" y="0"/>
            <a:ext cx="1292943" cy="762000"/>
          </a:xfrm>
          <a:prstGeom prst="rect">
            <a:avLst/>
          </a:prstGeom>
          <a:noFill/>
        </p:spPr>
      </p:pic>
      <p:cxnSp>
        <p:nvCxnSpPr>
          <p:cNvPr id="21" name="Straight Arrow Connector 20"/>
          <p:cNvCxnSpPr/>
          <p:nvPr/>
        </p:nvCxnSpPr>
        <p:spPr>
          <a:xfrm rot="10800000">
            <a:off x="382917" y="3597443"/>
            <a:ext cx="0" cy="7620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 rot="5400000">
            <a:off x="-274811" y="3851655"/>
            <a:ext cx="766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aur" panose="02030504050205020304" pitchFamily="18" charset="0"/>
                <a:ea typeface="+mn-ea"/>
                <a:cs typeface="+mn-cs"/>
              </a:rPr>
              <a:t>Darker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aur" panose="02030504050205020304" pitchFamily="18" charset="0"/>
              <a:ea typeface="+mn-ea"/>
              <a:cs typeface="+mn-cs"/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 rot="10800000" flipH="1" flipV="1">
            <a:off x="390377" y="5015362"/>
            <a:ext cx="1" cy="68124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 rot="5400000">
            <a:off x="-321299" y="5192361"/>
            <a:ext cx="859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aur" panose="02030504050205020304" pitchFamily="18" charset="0"/>
                <a:ea typeface="+mn-ea"/>
                <a:cs typeface="+mn-cs"/>
              </a:rPr>
              <a:t>Brighter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aur" panose="02030504050205020304" pitchFamily="18" charset="0"/>
              <a:ea typeface="+mn-ea"/>
              <a:cs typeface="+mn-cs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80470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https://darkskymissouri.org/images/logo/IDA_Missouri_logo_top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38865" y="0"/>
            <a:ext cx="1292943" cy="762000"/>
          </a:xfrm>
          <a:prstGeom prst="rect">
            <a:avLst/>
          </a:prstGeom>
          <a:noFill/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Results: Summary</a:t>
            </a:r>
            <a:endParaRPr lang="en-US" sz="3200" dirty="0"/>
          </a:p>
        </p:txBody>
      </p:sp>
      <p:grpSp>
        <p:nvGrpSpPr>
          <p:cNvPr id="18" name="Group 17"/>
          <p:cNvGrpSpPr/>
          <p:nvPr/>
        </p:nvGrpSpPr>
        <p:grpSpPr>
          <a:xfrm>
            <a:off x="3683190" y="5105400"/>
            <a:ext cx="5206618" cy="1775755"/>
            <a:chOff x="3683190" y="5105400"/>
            <a:chExt cx="5206618" cy="1775755"/>
          </a:xfrm>
        </p:grpSpPr>
        <p:sp>
          <p:nvSpPr>
            <p:cNvPr id="13" name="Right Brace 12"/>
            <p:cNvSpPr/>
            <p:nvPr/>
          </p:nvSpPr>
          <p:spPr>
            <a:xfrm rot="5400000">
              <a:off x="6655922" y="3707278"/>
              <a:ext cx="251755" cy="3048000"/>
            </a:xfrm>
            <a:prstGeom prst="rightBrac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683190" y="5403827"/>
              <a:ext cx="5206618" cy="1477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latin typeface="Centaur" panose="02030504050205020304" pitchFamily="18" charset="0"/>
                </a:rPr>
                <a:t>Whilst these analyses are useful, it would be great to have</a:t>
              </a:r>
              <a:br>
                <a:rPr lang="en-US" dirty="0" smtClean="0">
                  <a:latin typeface="Centaur" panose="02030504050205020304" pitchFamily="18" charset="0"/>
                </a:rPr>
              </a:br>
              <a:r>
                <a:rPr lang="en-US" dirty="0" smtClean="0">
                  <a:latin typeface="Centaur" panose="02030504050205020304" pitchFamily="18" charset="0"/>
                </a:rPr>
                <a:t>directional information and pictures to see where the clouds</a:t>
              </a:r>
              <a:br>
                <a:rPr lang="en-US" dirty="0" smtClean="0">
                  <a:latin typeface="Centaur" panose="02030504050205020304" pitchFamily="18" charset="0"/>
                </a:rPr>
              </a:br>
              <a:r>
                <a:rPr lang="en-US" dirty="0" smtClean="0">
                  <a:latin typeface="Centaur" panose="02030504050205020304" pitchFamily="18" charset="0"/>
                </a:rPr>
                <a:t>are, where the glare is and so on. That is, we need an:</a:t>
              </a:r>
              <a:br>
                <a:rPr lang="en-US" dirty="0" smtClean="0">
                  <a:latin typeface="Centaur" panose="02030504050205020304" pitchFamily="18" charset="0"/>
                </a:rPr>
              </a:br>
              <a:r>
                <a:rPr lang="en-US" dirty="0" smtClean="0">
                  <a:latin typeface="Centaur" panose="02030504050205020304" pitchFamily="18" charset="0"/>
                </a:rPr>
                <a:t/>
              </a:r>
              <a:br>
                <a:rPr lang="en-US" dirty="0" smtClean="0">
                  <a:latin typeface="Centaur" panose="02030504050205020304" pitchFamily="18" charset="0"/>
                </a:rPr>
              </a:br>
              <a:r>
                <a:rPr lang="en-US" b="1" u="sng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aur" panose="02030504050205020304" pitchFamily="18" charset="0"/>
                </a:rPr>
                <a:t>All-Sky-Camera Network!</a:t>
              </a:r>
              <a:endParaRPr lang="en-U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aur" panose="02030504050205020304" pitchFamily="18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224869" y="1220996"/>
            <a:ext cx="8694261" cy="3905763"/>
            <a:chOff x="224869" y="1220996"/>
            <a:chExt cx="8694261" cy="3905763"/>
          </a:xfrm>
        </p:grpSpPr>
        <p:grpSp>
          <p:nvGrpSpPr>
            <p:cNvPr id="3" name="Group 2"/>
            <p:cNvGrpSpPr/>
            <p:nvPr/>
          </p:nvGrpSpPr>
          <p:grpSpPr>
            <a:xfrm>
              <a:off x="224869" y="1220996"/>
              <a:ext cx="8694261" cy="3905763"/>
              <a:chOff x="449739" y="2209800"/>
              <a:chExt cx="8694261" cy="3905763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84886" y="2209800"/>
                <a:ext cx="8459114" cy="3905763"/>
              </a:xfrm>
              <a:prstGeom prst="rect">
                <a:avLst/>
              </a:prstGeom>
            </p:spPr>
          </p:pic>
          <p:grpSp>
            <p:nvGrpSpPr>
              <p:cNvPr id="15" name="Group 14"/>
              <p:cNvGrpSpPr/>
              <p:nvPr/>
            </p:nvGrpSpPr>
            <p:grpSpPr>
              <a:xfrm>
                <a:off x="449739" y="3184733"/>
                <a:ext cx="466578" cy="2606467"/>
                <a:chOff x="449739" y="3184733"/>
                <a:chExt cx="466578" cy="2606467"/>
              </a:xfrm>
            </p:grpSpPr>
            <p:cxnSp>
              <p:nvCxnSpPr>
                <p:cNvPr id="6" name="Straight Arrow Connector 5"/>
                <p:cNvCxnSpPr/>
                <p:nvPr/>
              </p:nvCxnSpPr>
              <p:spPr>
                <a:xfrm>
                  <a:off x="457200" y="5029200"/>
                  <a:ext cx="0" cy="76200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0" name="TextBox 9"/>
                <p:cNvSpPr txBox="1"/>
                <p:nvPr/>
              </p:nvSpPr>
              <p:spPr>
                <a:xfrm rot="16200000">
                  <a:off x="348371" y="5167656"/>
                  <a:ext cx="76655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 dirty="0" smtClean="0">
                      <a:solidFill>
                        <a:srgbClr val="FF0000"/>
                      </a:solidFill>
                      <a:latin typeface="Centaur" panose="02030504050205020304" pitchFamily="18" charset="0"/>
                    </a:rPr>
                    <a:t>Darker</a:t>
                  </a:r>
                  <a:endParaRPr lang="en-US" b="1" dirty="0">
                    <a:solidFill>
                      <a:srgbClr val="FF0000"/>
                    </a:solidFill>
                    <a:latin typeface="Centaur" panose="02030504050205020304" pitchFamily="18" charset="0"/>
                  </a:endParaRPr>
                </a:p>
              </p:txBody>
            </p:sp>
            <p:cxnSp>
              <p:nvCxnSpPr>
                <p:cNvPr id="11" name="Straight Arrow Connector 10"/>
                <p:cNvCxnSpPr/>
                <p:nvPr/>
              </p:nvCxnSpPr>
              <p:spPr>
                <a:xfrm flipH="1" flipV="1">
                  <a:off x="449739" y="3294922"/>
                  <a:ext cx="1" cy="681242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2" name="TextBox 11"/>
                <p:cNvSpPr txBox="1"/>
                <p:nvPr/>
              </p:nvSpPr>
              <p:spPr>
                <a:xfrm rot="16200000">
                  <a:off x="301885" y="3429833"/>
                  <a:ext cx="85953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 dirty="0" smtClean="0">
                      <a:solidFill>
                        <a:srgbClr val="FF0000"/>
                      </a:solidFill>
                      <a:latin typeface="Centaur" panose="02030504050205020304" pitchFamily="18" charset="0"/>
                    </a:rPr>
                    <a:t>Brighter</a:t>
                  </a:r>
                  <a:endParaRPr lang="en-US" b="1" dirty="0">
                    <a:solidFill>
                      <a:srgbClr val="FF0000"/>
                    </a:solidFill>
                    <a:latin typeface="Centaur" panose="02030504050205020304" pitchFamily="18" charset="0"/>
                  </a:endParaRPr>
                </a:p>
              </p:txBody>
            </p:sp>
          </p:grpSp>
        </p:grpSp>
        <p:sp>
          <p:nvSpPr>
            <p:cNvPr id="16" name="Oval 15"/>
            <p:cNvSpPr/>
            <p:nvPr/>
          </p:nvSpPr>
          <p:spPr>
            <a:xfrm>
              <a:off x="7467600" y="1752600"/>
              <a:ext cx="990600" cy="3810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00211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1074948" y="228600"/>
            <a:ext cx="7688052" cy="914400"/>
          </a:xfrm>
        </p:spPr>
        <p:txBody>
          <a:bodyPr>
            <a:normAutofit fontScale="90000"/>
          </a:bodyPr>
          <a:lstStyle/>
          <a:p>
            <a:r>
              <a:rPr lang="en-US" altLang="en-US" sz="3200" dirty="0" smtClean="0">
                <a:solidFill>
                  <a:srgbClr val="FF0000"/>
                </a:solidFill>
              </a:rPr>
              <a:t>The Adler Planetarium’s</a:t>
            </a:r>
            <a:br>
              <a:rPr lang="en-US" altLang="en-US" sz="3200" dirty="0" smtClean="0">
                <a:solidFill>
                  <a:srgbClr val="FF0000"/>
                </a:solidFill>
              </a:rPr>
            </a:br>
            <a:r>
              <a:rPr lang="en-US" altLang="en-US" sz="3200" dirty="0" smtClean="0">
                <a:solidFill>
                  <a:srgbClr val="FF0000"/>
                </a:solidFill>
              </a:rPr>
              <a:t>“Go-Net” All-Sky-Camera &amp; TESS Photometer</a:t>
            </a:r>
          </a:p>
        </p:txBody>
      </p:sp>
      <p:pic>
        <p:nvPicPr>
          <p:cNvPr id="9" name="Picture 102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7975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https://darkskymissouri.org/images/logo/IDA_Missouri_logo_top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38865" y="0"/>
            <a:ext cx="1292943" cy="762000"/>
          </a:xfrm>
          <a:prstGeom prst="rect">
            <a:avLst/>
          </a:prstGeom>
          <a:noFill/>
        </p:spPr>
      </p:pic>
      <p:sp>
        <p:nvSpPr>
          <p:cNvPr id="11" name="Right Arrow 10"/>
          <p:cNvSpPr/>
          <p:nvPr/>
        </p:nvSpPr>
        <p:spPr>
          <a:xfrm>
            <a:off x="4191000" y="2895600"/>
            <a:ext cx="762000" cy="41933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28600" y="4929648"/>
            <a:ext cx="870898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Centaur" panose="02030504050205020304" pitchFamily="18" charset="0"/>
              </a:rPr>
              <a:t>Goals: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>
                <a:latin typeface="Centaur" panose="02030504050205020304" pitchFamily="18" charset="0"/>
              </a:rPr>
              <a:t>Generate a </a:t>
            </a:r>
            <a:r>
              <a:rPr lang="en-US" sz="3200" dirty="0" smtClean="0">
                <a:solidFill>
                  <a:srgbClr val="FF0000"/>
                </a:solidFill>
                <a:latin typeface="Centaur" panose="02030504050205020304" pitchFamily="18" charset="0"/>
              </a:rPr>
              <a:t>sky-brightness map </a:t>
            </a:r>
            <a:r>
              <a:rPr lang="en-US" sz="3200" dirty="0" smtClean="0">
                <a:latin typeface="Centaur" panose="02030504050205020304" pitchFamily="18" charset="0"/>
              </a:rPr>
              <a:t>of the entire sky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>
                <a:latin typeface="Centaur" panose="02030504050205020304" pitchFamily="18" charset="0"/>
              </a:rPr>
              <a:t>Complement the SQM network to get directional info</a:t>
            </a:r>
            <a:endParaRPr lang="en-US" sz="3200" dirty="0">
              <a:latin typeface="Centaur" panose="02030504050205020304" pitchFamily="18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228600" y="1371600"/>
            <a:ext cx="3667637" cy="3798811"/>
            <a:chOff x="228600" y="1371600"/>
            <a:chExt cx="3667637" cy="3798811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28600" y="1371600"/>
              <a:ext cx="3667637" cy="3429479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815218" y="4801079"/>
              <a:ext cx="20810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Centaur" panose="02030504050205020304" pitchFamily="18" charset="0"/>
                </a:rPr>
                <a:t>$200, self-constructed</a:t>
              </a:r>
              <a:endParaRPr lang="en-US" dirty="0">
                <a:latin typeface="Centaur" panose="02030504050205020304" pitchFamily="18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5257800" y="1371600"/>
            <a:ext cx="3760532" cy="3733800"/>
            <a:chOff x="5257800" y="1371600"/>
            <a:chExt cx="3760532" cy="37338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257800" y="1371600"/>
              <a:ext cx="3760532" cy="3329448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6981731" y="4736068"/>
              <a:ext cx="17428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Centaur" panose="02030504050205020304" pitchFamily="18" charset="0"/>
                </a:rPr>
                <a:t>$500, “black box”</a:t>
              </a:r>
              <a:endParaRPr lang="en-US" dirty="0">
                <a:latin typeface="Centaur" panose="02030504050205020304" pitchFamily="18" charset="0"/>
              </a:endParaRPr>
            </a:p>
          </p:txBody>
        </p:sp>
      </p:grp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53466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 smtClean="0"/>
              <a:t>Summary</a:t>
            </a:r>
            <a:endParaRPr lang="en-US" sz="3200" b="1" dirty="0"/>
          </a:p>
        </p:txBody>
      </p:sp>
      <p:pic>
        <p:nvPicPr>
          <p:cNvPr id="7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https://darkskymissouri.org/images/logo/IDA_Missouri_logo_top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38865" y="0"/>
            <a:ext cx="1292943" cy="762000"/>
          </a:xfrm>
          <a:prstGeom prst="rect">
            <a:avLst/>
          </a:prstGeom>
          <a:noFill/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152400" y="960438"/>
            <a:ext cx="8858250" cy="57642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dirty="0" smtClean="0">
                <a:solidFill>
                  <a:prstClr val="black"/>
                </a:solidFill>
                <a:latin typeface="Centaur" panose="02030504050205020304" pitchFamily="18" charset="0"/>
              </a:rPr>
              <a:t>Most obvious and measurable symptom of LP is </a:t>
            </a:r>
            <a:r>
              <a:rPr lang="en-US" u="sng" dirty="0" err="1" smtClean="0">
                <a:solidFill>
                  <a:srgbClr val="FF0000"/>
                </a:solidFill>
                <a:latin typeface="Centaur" panose="02030504050205020304" pitchFamily="18" charset="0"/>
              </a:rPr>
              <a:t>skyglow</a:t>
            </a:r>
            <a:r>
              <a:rPr lang="en-US" dirty="0" smtClean="0">
                <a:solidFill>
                  <a:prstClr val="black"/>
                </a:solidFill>
                <a:latin typeface="Centaur" panose="02030504050205020304" pitchFamily="18" charset="0"/>
              </a:rPr>
              <a:t>: </a:t>
            </a:r>
            <a:r>
              <a:rPr lang="en-US" dirty="0" err="1" smtClean="0">
                <a:solidFill>
                  <a:prstClr val="black"/>
                </a:solidFill>
                <a:latin typeface="Centaur" panose="02030504050205020304" pitchFamily="18" charset="0"/>
              </a:rPr>
              <a:t>Skyglow</a:t>
            </a:r>
            <a:r>
              <a:rPr lang="en-US" dirty="0" smtClean="0">
                <a:solidFill>
                  <a:prstClr val="black"/>
                </a:solidFill>
                <a:latin typeface="Centaur" panose="02030504050205020304" pitchFamily="18" charset="0"/>
              </a:rPr>
              <a:t> affects close to 80% of all people on the planet, and about 99% of US/European peoples.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dirty="0" smtClean="0">
                <a:solidFill>
                  <a:prstClr val="black"/>
                </a:solidFill>
                <a:latin typeface="Centaur" panose="02030504050205020304" pitchFamily="18" charset="0"/>
              </a:rPr>
              <a:t>You can help quantify light pollution via the </a:t>
            </a:r>
            <a:r>
              <a:rPr lang="en-US" dirty="0" err="1" smtClean="0">
                <a:solidFill>
                  <a:prstClr val="black"/>
                </a:solidFill>
                <a:latin typeface="Centaur" panose="02030504050205020304" pitchFamily="18" charset="0"/>
              </a:rPr>
              <a:t>GaN</a:t>
            </a:r>
            <a:r>
              <a:rPr lang="en-US" dirty="0" smtClean="0">
                <a:solidFill>
                  <a:prstClr val="black"/>
                </a:solidFill>
                <a:latin typeface="Centaur" panose="02030504050205020304" pitchFamily="18" charset="0"/>
              </a:rPr>
              <a:t> program and/or the Missouri SQM program.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dirty="0" smtClean="0">
                <a:solidFill>
                  <a:prstClr val="black"/>
                </a:solidFill>
                <a:latin typeface="Centaur" panose="02030504050205020304" pitchFamily="18" charset="0"/>
              </a:rPr>
              <a:t>Most of the quantifying </a:t>
            </a:r>
            <a:br>
              <a:rPr lang="en-US" dirty="0" smtClean="0">
                <a:solidFill>
                  <a:prstClr val="black"/>
                </a:solidFill>
                <a:latin typeface="Centaur" panose="02030504050205020304" pitchFamily="18" charset="0"/>
              </a:rPr>
            </a:br>
            <a:r>
              <a:rPr lang="en-US" dirty="0" smtClean="0">
                <a:solidFill>
                  <a:prstClr val="black"/>
                </a:solidFill>
                <a:latin typeface="Centaur" panose="02030504050205020304" pitchFamily="18" charset="0"/>
              </a:rPr>
              <a:t>methods we have seen </a:t>
            </a:r>
            <a:br>
              <a:rPr lang="en-US" dirty="0" smtClean="0">
                <a:solidFill>
                  <a:prstClr val="black"/>
                </a:solidFill>
                <a:latin typeface="Centaur" panose="02030504050205020304" pitchFamily="18" charset="0"/>
              </a:rPr>
            </a:br>
            <a:r>
              <a:rPr lang="en-US" dirty="0" smtClean="0">
                <a:solidFill>
                  <a:prstClr val="black"/>
                </a:solidFill>
                <a:latin typeface="Centaur" panose="02030504050205020304" pitchFamily="18" charset="0"/>
              </a:rPr>
              <a:t>measure </a:t>
            </a:r>
            <a:r>
              <a:rPr lang="en-US" dirty="0" err="1" smtClean="0">
                <a:solidFill>
                  <a:prstClr val="black"/>
                </a:solidFill>
                <a:latin typeface="Centaur" panose="02030504050205020304" pitchFamily="18" charset="0"/>
              </a:rPr>
              <a:t>skyglow</a:t>
            </a:r>
            <a:r>
              <a:rPr lang="en-US" dirty="0" smtClean="0">
                <a:solidFill>
                  <a:prstClr val="black"/>
                </a:solidFill>
                <a:latin typeface="Centaur" panose="02030504050205020304" pitchFamily="18" charset="0"/>
              </a:rPr>
              <a:t>: </a:t>
            </a:r>
            <a:r>
              <a:rPr lang="en-US" b="1" u="sng" dirty="0" smtClean="0">
                <a:solidFill>
                  <a:prstClr val="black"/>
                </a:solidFill>
                <a:latin typeface="Centaur" panose="02030504050205020304" pitchFamily="18" charset="0"/>
              </a:rPr>
              <a:t>how much </a:t>
            </a:r>
            <a:br>
              <a:rPr lang="en-US" b="1" u="sng" dirty="0" smtClean="0">
                <a:solidFill>
                  <a:prstClr val="black"/>
                </a:solidFill>
                <a:latin typeface="Centaur" panose="02030504050205020304" pitchFamily="18" charset="0"/>
              </a:rPr>
            </a:br>
            <a:r>
              <a:rPr lang="en-US" b="1" u="sng" dirty="0" smtClean="0">
                <a:solidFill>
                  <a:prstClr val="black"/>
                </a:solidFill>
                <a:latin typeface="Centaur" panose="02030504050205020304" pitchFamily="18" charset="0"/>
              </a:rPr>
              <a:t>light is finding its way into </a:t>
            </a:r>
            <a:br>
              <a:rPr lang="en-US" b="1" u="sng" dirty="0" smtClean="0">
                <a:solidFill>
                  <a:prstClr val="black"/>
                </a:solidFill>
                <a:latin typeface="Centaur" panose="02030504050205020304" pitchFamily="18" charset="0"/>
              </a:rPr>
            </a:br>
            <a:r>
              <a:rPr lang="en-US" b="1" u="sng" dirty="0" smtClean="0">
                <a:solidFill>
                  <a:prstClr val="black"/>
                </a:solidFill>
                <a:latin typeface="Centaur" panose="02030504050205020304" pitchFamily="18" charset="0"/>
              </a:rPr>
              <a:t>the night sky</a:t>
            </a:r>
            <a:r>
              <a:rPr lang="en-US" dirty="0" smtClean="0">
                <a:solidFill>
                  <a:prstClr val="black"/>
                </a:solidFill>
                <a:latin typeface="Centaur" panose="02030504050205020304" pitchFamily="18" charset="0"/>
              </a:rPr>
              <a:t>?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2" descr="Z:\MUON_IMAGES\20190107\017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18567" y="3567667"/>
            <a:ext cx="3997289" cy="2997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38091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 smtClean="0"/>
              <a:t>Summary</a:t>
            </a:r>
            <a:endParaRPr lang="en-US" sz="3200" b="1" dirty="0"/>
          </a:p>
        </p:txBody>
      </p:sp>
      <p:pic>
        <p:nvPicPr>
          <p:cNvPr id="7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https://darkskymissouri.org/images/logo/IDA_Missouri_logo_top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38865" y="0"/>
            <a:ext cx="1292943" cy="762000"/>
          </a:xfrm>
          <a:prstGeom prst="rect">
            <a:avLst/>
          </a:prstGeom>
          <a:noFill/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152400" y="960438"/>
            <a:ext cx="8763000" cy="55927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b="1" dirty="0" smtClean="0">
                <a:solidFill>
                  <a:srgbClr val="FF0000"/>
                </a:solidFill>
                <a:latin typeface="Centaur" panose="02030504050205020304" pitchFamily="18" charset="0"/>
              </a:rPr>
              <a:t>Glare</a:t>
            </a:r>
            <a:r>
              <a:rPr lang="en-US" dirty="0" smtClean="0">
                <a:solidFill>
                  <a:prstClr val="black"/>
                </a:solidFill>
                <a:latin typeface="Centaur" panose="02030504050205020304" pitchFamily="18" charset="0"/>
              </a:rPr>
              <a:t> affects most of us, most commonly in the context of vehicle head-lights and/or bright LEDs mounted sideways on walls and/or Electronic Billboards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dirty="0" smtClean="0">
                <a:solidFill>
                  <a:prstClr val="black"/>
                </a:solidFill>
                <a:latin typeface="Centaur" panose="02030504050205020304" pitchFamily="18" charset="0"/>
              </a:rPr>
              <a:t>LED lights, due to greater directionality, cause greater glare.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dirty="0" smtClean="0">
                <a:solidFill>
                  <a:prstClr val="black"/>
                </a:solidFill>
                <a:latin typeface="Centaur" panose="02030504050205020304" pitchFamily="18" charset="0"/>
              </a:rPr>
              <a:t>Harder to quantify the effects of glare in terms of </a:t>
            </a:r>
            <a:r>
              <a:rPr lang="en-US" dirty="0" smtClean="0">
                <a:solidFill>
                  <a:srgbClr val="FF0000"/>
                </a:solidFill>
                <a:latin typeface="Centaur" panose="02030504050205020304" pitchFamily="18" charset="0"/>
              </a:rPr>
              <a:t>color</a:t>
            </a:r>
            <a:r>
              <a:rPr lang="en-US" dirty="0" smtClean="0">
                <a:solidFill>
                  <a:prstClr val="black"/>
                </a:solidFill>
                <a:latin typeface="Centaur" panose="02030504050205020304" pitchFamily="18" charset="0"/>
              </a:rPr>
              <a:t>, and its effects on “recovery time” of eyes.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dirty="0" smtClean="0">
                <a:solidFill>
                  <a:prstClr val="black"/>
                </a:solidFill>
                <a:latin typeface="Centaur" panose="02030504050205020304" pitchFamily="18" charset="0"/>
              </a:rPr>
              <a:t>Severity of glare is related largely to the </a:t>
            </a:r>
            <a:r>
              <a:rPr lang="en-US" dirty="0" smtClean="0">
                <a:solidFill>
                  <a:srgbClr val="FF0000"/>
                </a:solidFill>
                <a:latin typeface="Centaur" panose="02030504050205020304" pitchFamily="18" charset="0"/>
              </a:rPr>
              <a:t>dosage</a:t>
            </a:r>
            <a:r>
              <a:rPr lang="en-US" dirty="0" smtClean="0">
                <a:solidFill>
                  <a:prstClr val="black"/>
                </a:solidFill>
                <a:latin typeface="Centaur" panose="02030504050205020304" pitchFamily="18" charset="0"/>
              </a:rPr>
              <a:t> (how bright?).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2688" y="5266717"/>
            <a:ext cx="3119856" cy="1591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38091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Summary</a:t>
            </a:r>
            <a:endParaRPr lang="en-US" sz="3200" dirty="0"/>
          </a:p>
        </p:txBody>
      </p:sp>
      <p:pic>
        <p:nvPicPr>
          <p:cNvPr id="7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https://darkskymissouri.org/images/logo/IDA_Missouri_logo_top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38865" y="0"/>
            <a:ext cx="1292943" cy="762000"/>
          </a:xfrm>
          <a:prstGeom prst="rect">
            <a:avLst/>
          </a:prstGeom>
          <a:noFill/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152400" y="960438"/>
            <a:ext cx="8763000" cy="55927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aur" panose="02030504050205020304" pitchFamily="18" charset="0"/>
                <a:ea typeface="+mn-ea"/>
                <a:cs typeface="+mn-cs"/>
              </a:rPr>
              <a:t>Light Pollution is an increasing problem – </a:t>
            </a:r>
            <a:r>
              <a:rPr kumimoji="0" lang="en-US" b="0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aur" panose="02030504050205020304" pitchFamily="18" charset="0"/>
                <a:ea typeface="+mn-ea"/>
                <a:cs typeface="+mn-cs"/>
              </a:rPr>
              <a:t>urban sprawl and the increasing use of “</a:t>
            </a:r>
            <a:r>
              <a:rPr kumimoji="0" lang="en-US" b="0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aur" panose="02030504050205020304" pitchFamily="18" charset="0"/>
                <a:ea typeface="+mn-ea"/>
                <a:cs typeface="+mn-cs"/>
              </a:rPr>
              <a:t>inexpensive</a:t>
            </a:r>
            <a:r>
              <a:rPr kumimoji="0" lang="en-US" b="0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aur" panose="02030504050205020304" pitchFamily="18" charset="0"/>
                <a:ea typeface="+mn-ea"/>
                <a:cs typeface="+mn-cs"/>
              </a:rPr>
              <a:t>” LED lights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aur" panose="02030504050205020304" pitchFamily="18" charset="0"/>
                <a:ea typeface="+mn-ea"/>
                <a:cs typeface="+mn-cs"/>
              </a:rPr>
              <a:t> is expected to make the problem worse.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aur" panose="02030504050205020304" pitchFamily="18" charset="0"/>
              <a:ea typeface="+mn-ea"/>
              <a:cs typeface="+mn-cs"/>
            </a:endParaRPr>
          </a:p>
          <a:p>
            <a:pPr lvl="1">
              <a:defRPr/>
            </a:pPr>
            <a:r>
              <a:rPr lang="en-US" sz="3200" dirty="0" smtClean="0">
                <a:solidFill>
                  <a:prstClr val="black"/>
                </a:solidFill>
                <a:latin typeface="Centaur" panose="02030504050205020304" pitchFamily="18" charset="0"/>
              </a:rPr>
              <a:t>“</a:t>
            </a:r>
            <a:r>
              <a:rPr lang="en-US" sz="3200" dirty="0" smtClean="0">
                <a:solidFill>
                  <a:srgbClr val="FF0000"/>
                </a:solidFill>
                <a:latin typeface="Centaur" panose="02030504050205020304" pitchFamily="18" charset="0"/>
              </a:rPr>
              <a:t>inexpensive</a:t>
            </a:r>
            <a:r>
              <a:rPr lang="en-US" sz="3200" dirty="0" smtClean="0">
                <a:solidFill>
                  <a:prstClr val="black"/>
                </a:solidFill>
                <a:latin typeface="Centaur" panose="02030504050205020304" pitchFamily="18" charset="0"/>
              </a:rPr>
              <a:t>” is doing a lot of heavy-lifting here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aur" panose="02030504050205020304" pitchFamily="18" charset="0"/>
                <a:ea typeface="+mn-ea"/>
                <a:cs typeface="+mn-cs"/>
              </a:rPr>
              <a:t>The </a:t>
            </a:r>
            <a:r>
              <a:rPr kumimoji="0" lang="en-US" sz="3200" b="0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aur" panose="02030504050205020304" pitchFamily="18" charset="0"/>
                <a:ea typeface="+mn-ea"/>
                <a:cs typeface="+mn-cs"/>
              </a:rPr>
              <a:t>inability to see stars is a symptom of the problem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aur" panose="02030504050205020304" pitchFamily="18" charset="0"/>
                <a:ea typeface="+mn-ea"/>
                <a:cs typeface="+mn-cs"/>
              </a:rPr>
              <a:t>.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aur" panose="02030504050205020304" pitchFamily="18" charset="0"/>
                <a:ea typeface="+mn-ea"/>
                <a:cs typeface="+mn-cs"/>
              </a:rPr>
              <a:t>The real problem is the harm done to the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aur" panose="02030504050205020304" pitchFamily="18" charset="0"/>
                <a:ea typeface="+mn-ea"/>
                <a:cs typeface="+mn-cs"/>
              </a:rPr>
              <a:t>ecological health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aur" panose="02030504050205020304" pitchFamily="18" charset="0"/>
                <a:ea typeface="+mn-ea"/>
                <a:cs typeface="+mn-cs"/>
              </a:rPr>
              <a:t>, and the negative impact of LP on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aur" panose="02030504050205020304" pitchFamily="18" charset="0"/>
                <a:ea typeface="+mn-ea"/>
                <a:cs typeface="+mn-cs"/>
              </a:rPr>
              <a:t>birds, pollinators, insects, and humans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aur" panose="02030504050205020304" pitchFamily="18" charset="0"/>
                <a:ea typeface="+mn-ea"/>
                <a:cs typeface="+mn-cs"/>
              </a:rPr>
              <a:t>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38091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76288"/>
            <a:ext cx="9144000" cy="5916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42875"/>
            <a:ext cx="8458200" cy="762000"/>
          </a:xfrm>
        </p:spPr>
        <p:txBody>
          <a:bodyPr>
            <a:noAutofit/>
          </a:bodyPr>
          <a:lstStyle/>
          <a:p>
            <a:pPr algn="ctr">
              <a:buNone/>
              <a:defRPr/>
            </a:pPr>
            <a:r>
              <a:rPr lang="en-US" sz="3200" dirty="0" smtClean="0"/>
              <a:t>QUIZ! Identify Features in the Night Sky</a:t>
            </a:r>
          </a:p>
        </p:txBody>
      </p:sp>
      <p:pic>
        <p:nvPicPr>
          <p:cNvPr id="7" name="Picture 102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https://darkskymissouri.org/images/logo/IDA_Missouri_logo_top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38865" y="0"/>
            <a:ext cx="1292943" cy="762000"/>
          </a:xfrm>
          <a:prstGeom prst="rect">
            <a:avLst/>
          </a:prstGeom>
          <a:noFill/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57736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 smtClean="0"/>
              <a:t>The Astronomer wonders…</a:t>
            </a:r>
            <a:endParaRPr lang="en-US" sz="3200" b="1" dirty="0"/>
          </a:p>
        </p:txBody>
      </p:sp>
      <p:pic>
        <p:nvPicPr>
          <p:cNvPr id="7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https://darkskymissouri.org/images/logo/IDA_Missouri_logo_top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38865" y="0"/>
            <a:ext cx="1292943" cy="762000"/>
          </a:xfrm>
          <a:prstGeom prst="rect">
            <a:avLst/>
          </a:prstGeom>
          <a:noFill/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152400" y="1036638"/>
            <a:ext cx="8763000" cy="56848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>
                <a:latin typeface="Centaur" panose="02030504050205020304" pitchFamily="18" charset="0"/>
              </a:rPr>
              <a:t>What is the purpose of outdoor lighting?</a:t>
            </a:r>
            <a:endParaRPr lang="en-US" dirty="0" smtClean="0">
              <a:latin typeface="Centaur" panose="02030504050205020304" pitchFamily="18" charset="0"/>
            </a:endParaRPr>
          </a:p>
          <a:p>
            <a:pPr>
              <a:defRPr/>
            </a:pPr>
            <a:endParaRPr lang="en-US" dirty="0">
              <a:latin typeface="Centaur" panose="02030504050205020304" pitchFamily="18" charset="0"/>
            </a:endParaRPr>
          </a:p>
          <a:p>
            <a:pPr>
              <a:defRPr/>
            </a:pPr>
            <a:r>
              <a:rPr lang="en-US" dirty="0" smtClean="0">
                <a:latin typeface="Centaur" panose="02030504050205020304" pitchFamily="18" charset="0"/>
              </a:rPr>
              <a:t>Why </a:t>
            </a:r>
            <a:r>
              <a:rPr lang="en-US" dirty="0">
                <a:latin typeface="Centaur" panose="02030504050205020304" pitchFamily="18" charset="0"/>
              </a:rPr>
              <a:t>is the cloudless daytime sky blue</a:t>
            </a:r>
            <a:r>
              <a:rPr lang="en-US" dirty="0" smtClean="0">
                <a:latin typeface="Centaur" panose="02030504050205020304" pitchFamily="18" charset="0"/>
              </a:rPr>
              <a:t>?</a:t>
            </a:r>
            <a:br>
              <a:rPr lang="en-US" dirty="0" smtClean="0">
                <a:latin typeface="Centaur" panose="02030504050205020304" pitchFamily="18" charset="0"/>
              </a:rPr>
            </a:br>
            <a:endParaRPr lang="en-US" dirty="0">
              <a:latin typeface="Centaur" panose="02030504050205020304" pitchFamily="18" charset="0"/>
            </a:endParaRPr>
          </a:p>
          <a:p>
            <a:pPr>
              <a:defRPr/>
            </a:pPr>
            <a:r>
              <a:rPr lang="en-US" dirty="0" smtClean="0">
                <a:latin typeface="Centaur" panose="02030504050205020304" pitchFamily="18" charset="0"/>
              </a:rPr>
              <a:t>Why is the night sky (supposed to be)  dark? [</a:t>
            </a:r>
            <a:r>
              <a:rPr lang="en-US" dirty="0" err="1" smtClean="0">
                <a:latin typeface="Centaur" panose="02030504050205020304" pitchFamily="18" charset="0"/>
              </a:rPr>
              <a:t>Olbers</a:t>
            </a:r>
            <a:r>
              <a:rPr lang="en-US" dirty="0" smtClean="0">
                <a:latin typeface="Centaur" panose="02030504050205020304" pitchFamily="18" charset="0"/>
              </a:rPr>
              <a:t>’ Paradox]</a:t>
            </a:r>
            <a:br>
              <a:rPr lang="en-US" dirty="0" smtClean="0">
                <a:latin typeface="Centaur" panose="02030504050205020304" pitchFamily="18" charset="0"/>
              </a:rPr>
            </a:br>
            <a:endParaRPr lang="en-US" dirty="0" smtClean="0">
              <a:latin typeface="Centaur" panose="02030504050205020304" pitchFamily="18" charset="0"/>
            </a:endParaRPr>
          </a:p>
          <a:p>
            <a:pPr>
              <a:defRPr/>
            </a:pPr>
            <a:r>
              <a:rPr lang="en-US" dirty="0" smtClean="0">
                <a:latin typeface="Centaur" panose="02030504050205020304" pitchFamily="18" charset="0"/>
              </a:rPr>
              <a:t>Where is Everyone? </a:t>
            </a:r>
            <a:br>
              <a:rPr lang="en-US" dirty="0" smtClean="0">
                <a:latin typeface="Centaur" panose="02030504050205020304" pitchFamily="18" charset="0"/>
              </a:rPr>
            </a:br>
            <a:r>
              <a:rPr lang="en-US" dirty="0" smtClean="0">
                <a:latin typeface="Centaur" panose="02030504050205020304" pitchFamily="18" charset="0"/>
              </a:rPr>
              <a:t>[The Fermi Paradox]</a:t>
            </a:r>
            <a:br>
              <a:rPr lang="en-US" dirty="0" smtClean="0">
                <a:latin typeface="Centaur" panose="02030504050205020304" pitchFamily="18" charset="0"/>
              </a:rPr>
            </a:br>
            <a:endParaRPr lang="en-US" dirty="0" smtClean="0">
              <a:latin typeface="Centaur" panose="020305040502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38</a:t>
            </a:fld>
            <a:endParaRPr lang="en-US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4578" y="4274289"/>
            <a:ext cx="3639422" cy="258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258855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 smtClean="0"/>
              <a:t>Discussion Forum</a:t>
            </a:r>
            <a:endParaRPr lang="en-US" sz="3200" b="1" dirty="0"/>
          </a:p>
        </p:txBody>
      </p:sp>
      <p:pic>
        <p:nvPicPr>
          <p:cNvPr id="7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https://darkskymissouri.org/images/logo/IDA_Missouri_logo_top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38865" y="0"/>
            <a:ext cx="1292943" cy="762000"/>
          </a:xfrm>
          <a:prstGeom prst="rect">
            <a:avLst/>
          </a:prstGeom>
          <a:noFill/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152400" y="1036638"/>
            <a:ext cx="8763000" cy="56848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 smtClean="0">
                <a:latin typeface="Centaur" panose="02030504050205020304" pitchFamily="18" charset="0"/>
              </a:rPr>
              <a:t>Pushback against LED lights:</a:t>
            </a:r>
            <a:br>
              <a:rPr lang="en-US" dirty="0" smtClean="0">
                <a:latin typeface="Centaur" panose="02030504050205020304" pitchFamily="18" charset="0"/>
              </a:rPr>
            </a:br>
            <a:r>
              <a:rPr lang="en-US" dirty="0" smtClean="0">
                <a:latin typeface="Centaur" panose="02030504050205020304" pitchFamily="18" charset="0"/>
              </a:rPr>
              <a:t>-- What is the true cost of LED lighting?</a:t>
            </a:r>
            <a:br>
              <a:rPr lang="en-US" dirty="0" smtClean="0">
                <a:latin typeface="Centaur" panose="02030504050205020304" pitchFamily="18" charset="0"/>
              </a:rPr>
            </a:br>
            <a:endParaRPr lang="en-US" dirty="0" smtClean="0">
              <a:latin typeface="Centaur" panose="02030504050205020304" pitchFamily="18" charset="0"/>
            </a:endParaRPr>
          </a:p>
          <a:p>
            <a:pPr>
              <a:defRPr/>
            </a:pPr>
            <a:r>
              <a:rPr lang="en-US" dirty="0" smtClean="0">
                <a:latin typeface="Centaur" panose="02030504050205020304" pitchFamily="18" charset="0"/>
              </a:rPr>
              <a:t>We need different (better?) ways of measuring and  talking about light pollution?</a:t>
            </a:r>
          </a:p>
          <a:p>
            <a:pPr lvl="1">
              <a:defRPr/>
            </a:pPr>
            <a:r>
              <a:rPr lang="en-US" dirty="0" smtClean="0">
                <a:latin typeface="Centaur" panose="02030504050205020304" pitchFamily="18" charset="0"/>
              </a:rPr>
              <a:t>Current methods are essentially: </a:t>
            </a:r>
            <a:br>
              <a:rPr lang="en-US" dirty="0" smtClean="0">
                <a:latin typeface="Centaur" panose="02030504050205020304" pitchFamily="18" charset="0"/>
              </a:rPr>
            </a:br>
            <a:r>
              <a:rPr lang="en-US" dirty="0" smtClean="0">
                <a:latin typeface="Centaur" panose="02030504050205020304" pitchFamily="18" charset="0"/>
              </a:rPr>
              <a:t>“Oh, we cannot see the stars as clearly anymore!”, i.e. </a:t>
            </a:r>
            <a:br>
              <a:rPr lang="en-US" dirty="0" smtClean="0">
                <a:latin typeface="Centaur" panose="02030504050205020304" pitchFamily="18" charset="0"/>
              </a:rPr>
            </a:br>
            <a:r>
              <a:rPr lang="en-US" dirty="0" smtClean="0">
                <a:latin typeface="Centaur" panose="02030504050205020304" pitchFamily="18" charset="0"/>
              </a:rPr>
              <a:t>Light Pollution is “only” about astronomy</a:t>
            </a:r>
          </a:p>
          <a:p>
            <a:pPr>
              <a:defRPr/>
            </a:pPr>
            <a:r>
              <a:rPr lang="en-US" dirty="0" smtClean="0">
                <a:latin typeface="Centaur" panose="02030504050205020304" pitchFamily="18" charset="0"/>
              </a:rPr>
              <a:t>Communicating science to administrators</a:t>
            </a:r>
            <a:br>
              <a:rPr lang="en-US" dirty="0" smtClean="0">
                <a:latin typeface="Centaur" panose="02030504050205020304" pitchFamily="18" charset="0"/>
              </a:rPr>
            </a:br>
            <a:endParaRPr lang="en-US" dirty="0" smtClean="0">
              <a:latin typeface="Centaur" panose="02030504050205020304" pitchFamily="18" charset="0"/>
            </a:endParaRPr>
          </a:p>
          <a:p>
            <a:pPr>
              <a:defRPr/>
            </a:pPr>
            <a:r>
              <a:rPr lang="en-US" dirty="0" smtClean="0">
                <a:latin typeface="Centaur" panose="02030504050205020304" pitchFamily="18" charset="0"/>
              </a:rPr>
              <a:t>Communicating science to general public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258855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 smtClean="0"/>
              <a:t>What I’d like you to do: II</a:t>
            </a:r>
            <a:endParaRPr lang="en-US" sz="4000" b="1" dirty="0"/>
          </a:p>
        </p:txBody>
      </p:sp>
      <p:pic>
        <p:nvPicPr>
          <p:cNvPr id="7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https://darkskymissouri.org/images/logo/IDA_Missouri_logo_top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38865" y="0"/>
            <a:ext cx="1292943" cy="762000"/>
          </a:xfrm>
          <a:prstGeom prst="rect">
            <a:avLst/>
          </a:prstGeom>
          <a:noFill/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0" y="4593265"/>
            <a:ext cx="8864009" cy="19032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3000" dirty="0" smtClean="0">
                <a:latin typeface="Centaur" panose="02030504050205020304" pitchFamily="18" charset="0"/>
              </a:rPr>
              <a:t>“</a:t>
            </a:r>
            <a:r>
              <a:rPr lang="en-US" sz="3000" b="1" u="sng" dirty="0" smtClean="0">
                <a:latin typeface="Centaur" panose="02030504050205020304" pitchFamily="18" charset="0"/>
              </a:rPr>
              <a:t>Half the park is after dark</a:t>
            </a:r>
            <a:r>
              <a:rPr lang="en-US" sz="3000" dirty="0" smtClean="0">
                <a:latin typeface="Centaur" panose="02030504050205020304" pitchFamily="18" charset="0"/>
              </a:rPr>
              <a:t>”: </a:t>
            </a:r>
          </a:p>
          <a:p>
            <a:pPr lvl="1">
              <a:defRPr/>
            </a:pPr>
            <a:r>
              <a:rPr lang="en-US" sz="3000" dirty="0" smtClean="0">
                <a:latin typeface="Centaur" panose="02030504050205020304" pitchFamily="18" charset="0"/>
              </a:rPr>
              <a:t>Visit and camp outdoors, work towards reducing the fear of “darkness”</a:t>
            </a:r>
          </a:p>
          <a:p>
            <a:pPr lvl="1">
              <a:defRPr/>
            </a:pPr>
            <a:r>
              <a:rPr lang="en-US" sz="3000" dirty="0" smtClean="0">
                <a:latin typeface="Centaur" panose="02030504050205020304" pitchFamily="18" charset="0"/>
              </a:rPr>
              <a:t>Sights and sounds of the night (not just stargazing!)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1699" y="987984"/>
            <a:ext cx="4881929" cy="3573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5315869" y="2296633"/>
            <a:ext cx="35942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smtClean="0">
                <a:latin typeface="Centaur" pitchFamily="18" charset="0"/>
              </a:rPr>
              <a:t>Fireflies </a:t>
            </a:r>
            <a:r>
              <a:rPr lang="en-US" sz="2400" i="1" dirty="0" err="1" smtClean="0">
                <a:latin typeface="Centaur" pitchFamily="18" charset="0"/>
              </a:rPr>
              <a:t>photobomb</a:t>
            </a:r>
            <a:r>
              <a:rPr lang="en-US" sz="2400" i="1" dirty="0" smtClean="0">
                <a:latin typeface="Centaur" pitchFamily="18" charset="0"/>
              </a:rPr>
              <a:t> the </a:t>
            </a:r>
            <a:br>
              <a:rPr lang="en-US" sz="2400" i="1" dirty="0" smtClean="0">
                <a:latin typeface="Centaur" pitchFamily="18" charset="0"/>
              </a:rPr>
            </a:br>
            <a:r>
              <a:rPr lang="en-US" sz="2400" i="1" dirty="0" smtClean="0">
                <a:latin typeface="Centaur" pitchFamily="18" charset="0"/>
              </a:rPr>
              <a:t>all -sky-camera at the </a:t>
            </a:r>
            <a:br>
              <a:rPr lang="en-US" sz="2400" i="1" dirty="0" smtClean="0">
                <a:latin typeface="Centaur" pitchFamily="18" charset="0"/>
              </a:rPr>
            </a:br>
            <a:r>
              <a:rPr lang="en-US" sz="2400" i="1" dirty="0" smtClean="0">
                <a:latin typeface="Centaur" pitchFamily="18" charset="0"/>
              </a:rPr>
              <a:t>Truman State Observatory</a:t>
            </a:r>
            <a:endParaRPr lang="en-US" sz="2400" i="1" dirty="0">
              <a:latin typeface="Centaur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32576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</a:rPr>
              <a:t>Observatory.truman.edu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7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https://darkskymissouri.org/images/logo/IDA_Missouri_logo_top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38865" y="0"/>
            <a:ext cx="1292943" cy="762000"/>
          </a:xfrm>
          <a:prstGeom prst="rect">
            <a:avLst/>
          </a:prstGeom>
          <a:noFill/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152400" y="960438"/>
            <a:ext cx="8768316" cy="55892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 smtClean="0">
                <a:solidFill>
                  <a:schemeClr val="bg1"/>
                </a:solidFill>
                <a:latin typeface="Centaur" panose="02030504050205020304" pitchFamily="18" charset="0"/>
              </a:rPr>
              <a:t>Background and Perspective</a:t>
            </a:r>
            <a:br>
              <a:rPr lang="en-US" dirty="0" smtClean="0">
                <a:solidFill>
                  <a:schemeClr val="bg1"/>
                </a:solidFill>
                <a:latin typeface="Centaur" panose="02030504050205020304" pitchFamily="18" charset="0"/>
              </a:rPr>
            </a:br>
            <a:endParaRPr lang="en-US" dirty="0" smtClean="0">
              <a:solidFill>
                <a:schemeClr val="bg1"/>
              </a:solidFill>
              <a:latin typeface="Centaur" panose="02030504050205020304" pitchFamily="18" charset="0"/>
            </a:endParaRPr>
          </a:p>
          <a:p>
            <a:pPr>
              <a:defRPr/>
            </a:pPr>
            <a:r>
              <a:rPr lang="en-US" dirty="0" smtClean="0">
                <a:solidFill>
                  <a:schemeClr val="bg1"/>
                </a:solidFill>
                <a:latin typeface="Centaur" panose="02030504050205020304" pitchFamily="18" charset="0"/>
              </a:rPr>
              <a:t>Quantifying Light Pollution</a:t>
            </a:r>
            <a:br>
              <a:rPr lang="en-US" dirty="0" smtClean="0">
                <a:solidFill>
                  <a:schemeClr val="bg1"/>
                </a:solidFill>
                <a:latin typeface="Centaur" panose="02030504050205020304" pitchFamily="18" charset="0"/>
              </a:rPr>
            </a:br>
            <a:endParaRPr lang="en-US" dirty="0" smtClean="0">
              <a:solidFill>
                <a:schemeClr val="bg1"/>
              </a:solidFill>
              <a:latin typeface="Centaur" panose="02030504050205020304" pitchFamily="18" charset="0"/>
            </a:endParaRPr>
          </a:p>
          <a:p>
            <a:pPr>
              <a:defRPr/>
            </a:pPr>
            <a:r>
              <a:rPr lang="en-US" dirty="0" smtClean="0">
                <a:solidFill>
                  <a:schemeClr val="bg1"/>
                </a:solidFill>
                <a:latin typeface="Centaur" panose="02030504050205020304" pitchFamily="18" charset="0"/>
              </a:rPr>
              <a:t>An Astronomer’s perspective on value of dark sky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54419" y="5977233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gokhale@truman.edu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08336" y="1219863"/>
            <a:ext cx="4705083" cy="4617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3232576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65" y="3141256"/>
            <a:ext cx="8458200" cy="762000"/>
          </a:xfrm>
        </p:spPr>
        <p:txBody>
          <a:bodyPr>
            <a:noAutofit/>
          </a:bodyPr>
          <a:lstStyle/>
          <a:p>
            <a:pPr algn="ctr">
              <a:buNone/>
              <a:defRPr/>
            </a:pPr>
            <a:r>
              <a:rPr lang="en-US" sz="4000" dirty="0" smtClean="0"/>
              <a:t>Additional Slides</a:t>
            </a:r>
          </a:p>
        </p:txBody>
      </p:sp>
      <p:pic>
        <p:nvPicPr>
          <p:cNvPr id="7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https://darkskymissouri.org/images/logo/IDA_Missouri_logo_top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38865" y="0"/>
            <a:ext cx="1292943" cy="762000"/>
          </a:xfrm>
          <a:prstGeom prst="rect">
            <a:avLst/>
          </a:prstGeom>
          <a:noFill/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57736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s://darkskymissouri.org/images/logo/IDA_Missouri_logo_top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38865" y="0"/>
            <a:ext cx="1292943" cy="762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 smtClean="0"/>
              <a:t>Purpose of Outdoor Lighting</a:t>
            </a: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161754"/>
            <a:ext cx="8839200" cy="2105026"/>
          </a:xfrm>
        </p:spPr>
        <p:txBody>
          <a:bodyPr>
            <a:noAutofit/>
          </a:bodyPr>
          <a:lstStyle/>
          <a:p>
            <a:pPr marL="457200" indent="-457200">
              <a:buFont typeface="+mj-lt"/>
              <a:buAutoNum type="arabicPeriod"/>
              <a:defRPr/>
            </a:pPr>
            <a:r>
              <a:rPr lang="en-US" sz="2800" dirty="0" smtClean="0">
                <a:latin typeface="Centaur" panose="02030504050205020304" pitchFamily="18" charset="0"/>
              </a:rPr>
              <a:t>Enhance safety for people,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800" dirty="0" smtClean="0">
                <a:latin typeface="Centaur" panose="02030504050205020304" pitchFamily="18" charset="0"/>
              </a:rPr>
              <a:t>Improve security for property,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800" dirty="0" smtClean="0">
                <a:latin typeface="Centaur" panose="02030504050205020304" pitchFamily="18" charset="0"/>
              </a:rPr>
              <a:t>Aesthetic value,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800" dirty="0" smtClean="0">
                <a:latin typeface="Centaur" panose="02030504050205020304" pitchFamily="18" charset="0"/>
              </a:rPr>
              <a:t>Economic development.</a:t>
            </a:r>
            <a:endParaRPr lang="en-US" sz="2800" dirty="0">
              <a:latin typeface="Centaur" panose="02030504050205020304" pitchFamily="18" charset="0"/>
            </a:endParaRPr>
          </a:p>
        </p:txBody>
      </p:sp>
      <p:pic>
        <p:nvPicPr>
          <p:cNvPr id="7" name="Picture 102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42</a:t>
            </a:fld>
            <a:endParaRPr lang="en-US"/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152400" y="4047534"/>
            <a:ext cx="4038600" cy="25056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/>
              <a:defRPr/>
            </a:pPr>
            <a:r>
              <a:rPr lang="en-US" sz="2800" dirty="0">
                <a:latin typeface="Centaur" panose="02030504050205020304" pitchFamily="18" charset="0"/>
              </a:rPr>
              <a:t>Roadway and street </a:t>
            </a:r>
            <a:r>
              <a:rPr lang="en-US" sz="2800" dirty="0" smtClean="0">
                <a:latin typeface="Centaur" panose="02030504050205020304" pitchFamily="18" charset="0"/>
              </a:rPr>
              <a:t>lights,</a:t>
            </a:r>
            <a:endParaRPr lang="en-US" sz="2800" dirty="0">
              <a:latin typeface="Centaur" panose="02030504050205020304" pitchFamily="18" charset="0"/>
            </a:endParaRP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800" dirty="0" smtClean="0">
                <a:latin typeface="Centaur" panose="02030504050205020304" pitchFamily="18" charset="0"/>
              </a:rPr>
              <a:t>Parking lots,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800" dirty="0" smtClean="0">
                <a:latin typeface="Centaur" panose="02030504050205020304" pitchFamily="18" charset="0"/>
              </a:rPr>
              <a:t>Sports fields,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800" dirty="0" smtClean="0">
                <a:latin typeface="Centaur" panose="02030504050205020304" pitchFamily="18" charset="0"/>
              </a:rPr>
              <a:t>Housing complexes,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800" dirty="0" smtClean="0">
                <a:latin typeface="Centaur" panose="02030504050205020304" pitchFamily="18" charset="0"/>
              </a:rPr>
              <a:t>Residential,</a:t>
            </a:r>
            <a:endParaRPr lang="en-US" sz="2800" dirty="0">
              <a:latin typeface="Centaur" panose="02030504050205020304" pitchFamily="18" charset="0"/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4343400" y="4070349"/>
            <a:ext cx="4648200" cy="26511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 startAt="6"/>
              <a:defRPr/>
            </a:pPr>
            <a:r>
              <a:rPr lang="en-US" sz="2800" dirty="0" smtClean="0">
                <a:latin typeface="Centaur" panose="02030504050205020304" pitchFamily="18" charset="0"/>
              </a:rPr>
              <a:t>Downtown areas,</a:t>
            </a:r>
          </a:p>
          <a:p>
            <a:pPr marL="514350" indent="-514350">
              <a:buFont typeface="+mj-lt"/>
              <a:buAutoNum type="arabicPeriod" startAt="6"/>
              <a:defRPr/>
            </a:pPr>
            <a:r>
              <a:rPr lang="en-US" sz="2800" dirty="0" smtClean="0">
                <a:latin typeface="Centaur" panose="02030504050205020304" pitchFamily="18" charset="0"/>
              </a:rPr>
              <a:t>Malls and shops,</a:t>
            </a:r>
          </a:p>
          <a:p>
            <a:pPr marL="514350" indent="-514350">
              <a:buFont typeface="+mj-lt"/>
              <a:buAutoNum type="arabicPeriod" startAt="6"/>
              <a:defRPr/>
            </a:pPr>
            <a:r>
              <a:rPr lang="en-US" sz="2800" dirty="0" smtClean="0">
                <a:latin typeface="Centaur" panose="02030504050205020304" pitchFamily="18" charset="0"/>
              </a:rPr>
              <a:t>Gas stations &amp; car dealerships,</a:t>
            </a:r>
          </a:p>
          <a:p>
            <a:pPr marL="514350" indent="-514350">
              <a:buFont typeface="+mj-lt"/>
              <a:buAutoNum type="arabicPeriod" startAt="6"/>
              <a:defRPr/>
            </a:pPr>
            <a:r>
              <a:rPr lang="en-US" sz="2800" dirty="0" smtClean="0">
                <a:latin typeface="Centaur" panose="02030504050205020304" pitchFamily="18" charset="0"/>
              </a:rPr>
              <a:t>Parks,</a:t>
            </a:r>
          </a:p>
          <a:p>
            <a:pPr marL="514350" indent="-514350">
              <a:buFont typeface="+mj-lt"/>
              <a:buAutoNum type="arabicPeriod" startAt="6"/>
              <a:defRPr/>
            </a:pPr>
            <a:r>
              <a:rPr lang="en-US" sz="2800" dirty="0" smtClean="0">
                <a:latin typeface="Centaur" panose="02030504050205020304" pitchFamily="18" charset="0"/>
              </a:rPr>
              <a:t>Electronic Billboards, etc.</a:t>
            </a:r>
            <a:endParaRPr lang="en-US" sz="2800" dirty="0">
              <a:latin typeface="Centaur" panose="02030504050205020304" pitchFamily="18" charset="0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457200" y="3322638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/>
              <a:t>Common Applications</a:t>
            </a:r>
            <a:endParaRPr lang="en-US" sz="3200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4685" y="1075660"/>
            <a:ext cx="4384384" cy="2124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13886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5692133" cy="684847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692133" y="457200"/>
            <a:ext cx="3375667" cy="5847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b="1" dirty="0" smtClean="0">
                <a:solidFill>
                  <a:srgbClr val="FF0000"/>
                </a:solidFill>
                <a:latin typeface="Centaur" panose="02030504050205020304" pitchFamily="18" charset="0"/>
              </a:rPr>
              <a:t>Campus Inventory</a:t>
            </a:r>
          </a:p>
          <a:p>
            <a:pPr algn="ctr"/>
            <a:endParaRPr lang="en-US" sz="2200" b="1" dirty="0" smtClean="0">
              <a:solidFill>
                <a:srgbClr val="000000"/>
              </a:solidFill>
              <a:latin typeface="Centaur" panose="02030504050205020304" pitchFamily="18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200" b="1" dirty="0" smtClean="0">
                <a:solidFill>
                  <a:srgbClr val="000000"/>
                </a:solidFill>
                <a:latin typeface="Centaur" panose="02030504050205020304" pitchFamily="18" charset="0"/>
              </a:rPr>
              <a:t>Compiled from student maps from Fall 2020, Fall 2021, and Summer 2021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200" b="1" dirty="0" smtClean="0">
                <a:solidFill>
                  <a:srgbClr val="000000"/>
                </a:solidFill>
                <a:latin typeface="Centaur" panose="02030504050205020304" pitchFamily="18" charset="0"/>
              </a:rPr>
              <a:t>265 total “globe lights” (there are at least a few more, for example, around Barnett etc.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200" b="1" dirty="0" smtClean="0">
                <a:solidFill>
                  <a:srgbClr val="000000"/>
                </a:solidFill>
                <a:latin typeface="Centaur" panose="02030504050205020304" pitchFamily="18" charset="0"/>
              </a:rPr>
              <a:t>Almost half are now CCT ~3000 K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200" b="1" dirty="0" smtClean="0">
                <a:solidFill>
                  <a:srgbClr val="000000"/>
                </a:solidFill>
                <a:latin typeface="Centaur" panose="02030504050205020304" pitchFamily="18" charset="0"/>
              </a:rPr>
              <a:t>About half have “dark sky reflectors”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200" b="1" dirty="0" smtClean="0">
                <a:solidFill>
                  <a:srgbClr val="000000"/>
                </a:solidFill>
                <a:latin typeface="Centaur" panose="02030504050205020304" pitchFamily="18" charset="0"/>
              </a:rPr>
              <a:t>Moving forward, the “Dark Sky Group” will work on double-checking and updating map</a:t>
            </a:r>
            <a:endParaRPr lang="en-US" sz="2200" dirty="0" smtClean="0">
              <a:solidFill>
                <a:srgbClr val="000000"/>
              </a:solidFill>
              <a:latin typeface="Centaur" panose="020305040502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76200" y="6267837"/>
            <a:ext cx="91440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i="1" dirty="0">
                <a:hlinkClick r:id="rId3"/>
              </a:rPr>
              <a:t>https://</a:t>
            </a:r>
            <a:r>
              <a:rPr lang="en-US" sz="1100" i="1" dirty="0" smtClean="0">
                <a:hlinkClick r:id="rId3"/>
              </a:rPr>
              <a:t>www.google.com/maps/d/edit?mid=1JFndVU4Acxbr5F1OCiXkvsTO5qVJ1S1J&amp;usp=sharing</a:t>
            </a:r>
            <a:r>
              <a:rPr lang="en-US" sz="1100" i="1" dirty="0" smtClean="0"/>
              <a:t> </a:t>
            </a:r>
            <a:endParaRPr lang="en-US" sz="1100" i="1" dirty="0"/>
          </a:p>
        </p:txBody>
      </p:sp>
    </p:spTree>
    <p:extLst>
      <p:ext uri="{BB962C8B-B14F-4D97-AF65-F5344CB8AC3E}">
        <p14:creationId xmlns:p14="http://schemas.microsoft.com/office/powerpoint/2010/main" xmlns="" val="2289163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 smtClean="0"/>
              <a:t>Research Question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66800"/>
            <a:ext cx="8534400" cy="1143000"/>
          </a:xfrm>
        </p:spPr>
        <p:txBody>
          <a:bodyPr>
            <a:noAutofit/>
          </a:bodyPr>
          <a:lstStyle/>
          <a:p>
            <a:pPr marL="0" indent="0" algn="ctr">
              <a:buNone/>
              <a:defRPr/>
            </a:pP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entaur" panose="02030504050205020304" pitchFamily="18" charset="0"/>
              </a:rPr>
              <a:t>How do </a:t>
            </a:r>
            <a:r>
              <a:rPr lang="en-US" sz="3200" b="1" u="sng" dirty="0">
                <a:solidFill>
                  <a:schemeClr val="accent2">
                    <a:lumMod val="75000"/>
                  </a:schemeClr>
                </a:solidFill>
                <a:latin typeface="Centaur" panose="02030504050205020304" pitchFamily="18" charset="0"/>
              </a:rPr>
              <a:t>local weather conditions 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  <a:latin typeface="Centaur" panose="02030504050205020304" pitchFamily="18" charset="0"/>
              </a:rPr>
              <a:t>affect 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entaur" panose="02030504050205020304" pitchFamily="18" charset="0"/>
              </a:rPr>
              <a:t>the </a:t>
            </a:r>
            <a:r>
              <a:rPr lang="en-US" sz="3200" b="1" u="sng" dirty="0">
                <a:solidFill>
                  <a:schemeClr val="accent2">
                    <a:lumMod val="75000"/>
                  </a:schemeClr>
                </a:solidFill>
                <a:latin typeface="Centaur" panose="02030504050205020304" pitchFamily="18" charset="0"/>
              </a:rPr>
              <a:t>sky brightness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entaur" panose="02030504050205020304" pitchFamily="18" charset="0"/>
              </a:rPr>
              <a:t> measurements at a </a:t>
            </a:r>
            <a:r>
              <a:rPr lang="en-US" sz="3200" b="1" u="sng" dirty="0">
                <a:solidFill>
                  <a:schemeClr val="accent2">
                    <a:lumMod val="75000"/>
                  </a:schemeClr>
                </a:solidFill>
                <a:latin typeface="Centaur" panose="02030504050205020304" pitchFamily="18" charset="0"/>
              </a:rPr>
              <a:t>given location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entaur" panose="02030504050205020304" pitchFamily="18" charset="0"/>
              </a:rPr>
              <a:t>?</a:t>
            </a:r>
          </a:p>
        </p:txBody>
      </p:sp>
      <p:pic>
        <p:nvPicPr>
          <p:cNvPr id="7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https://darkskymissouri.org/images/logo/IDA_Missouri_logo_top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38865" y="0"/>
            <a:ext cx="1292943" cy="762000"/>
          </a:xfrm>
          <a:prstGeom prst="rect">
            <a:avLst/>
          </a:prstGeom>
          <a:noFill/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152400" y="2590800"/>
            <a:ext cx="8763000" cy="3581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800" dirty="0" smtClean="0">
                <a:solidFill>
                  <a:srgbClr val="FF0000"/>
                </a:solidFill>
                <a:latin typeface="Centaur" panose="02030504050205020304" pitchFamily="18" charset="0"/>
              </a:rPr>
              <a:t>Weather conditions</a:t>
            </a:r>
            <a:r>
              <a:rPr lang="en-US" sz="2800" dirty="0" smtClean="0">
                <a:latin typeface="Centaur" panose="02030504050205020304" pitchFamily="18" charset="0"/>
              </a:rPr>
              <a:t>: Cloud Cover, Humidity, Aerosol content, Wind/Dust etc.</a:t>
            </a:r>
          </a:p>
          <a:p>
            <a:pPr>
              <a:defRPr/>
            </a:pPr>
            <a:r>
              <a:rPr lang="en-US" sz="2800" dirty="0" smtClean="0">
                <a:solidFill>
                  <a:srgbClr val="FF0000"/>
                </a:solidFill>
                <a:latin typeface="Centaur" panose="02030504050205020304" pitchFamily="18" charset="0"/>
              </a:rPr>
              <a:t>Sky Brightness</a:t>
            </a:r>
            <a:r>
              <a:rPr lang="en-US" sz="2800" dirty="0" smtClean="0">
                <a:latin typeface="Centaur" panose="02030504050205020304" pitchFamily="18" charset="0"/>
              </a:rPr>
              <a:t>: A measure of light pollution, measured by SQMs and All-Sky-Cameras.</a:t>
            </a:r>
          </a:p>
          <a:p>
            <a:pPr>
              <a:defRPr/>
            </a:pPr>
            <a:r>
              <a:rPr lang="en-US" sz="2800" dirty="0" smtClean="0">
                <a:solidFill>
                  <a:srgbClr val="FF0000"/>
                </a:solidFill>
                <a:latin typeface="Centaur" panose="02030504050205020304" pitchFamily="18" charset="0"/>
              </a:rPr>
              <a:t>Location</a:t>
            </a:r>
            <a:r>
              <a:rPr lang="en-US" sz="2800" dirty="0" smtClean="0">
                <a:latin typeface="Centaur" panose="02030504050205020304" pitchFamily="18" charset="0"/>
              </a:rPr>
              <a:t>: Collect data and do analyses at several locations to minimize bias due to peculiarities at a specific location</a:t>
            </a:r>
            <a:endParaRPr lang="en-US" sz="2800" dirty="0">
              <a:latin typeface="Centaur" panose="020305040502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0452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22"/>
          <p:cNvSpPr txBox="1">
            <a:spLocks noGrp="1"/>
          </p:cNvSpPr>
          <p:nvPr>
            <p:ph type="title"/>
          </p:nvPr>
        </p:nvSpPr>
        <p:spPr>
          <a:xfrm>
            <a:off x="457200" y="63455"/>
            <a:ext cx="8229600" cy="71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 sz="3200"/>
              <a:t>Typical Sky Brightness Values</a:t>
            </a:r>
            <a:endParaRPr sz="3200"/>
          </a:p>
        </p:txBody>
      </p:sp>
      <p:sp>
        <p:nvSpPr>
          <p:cNvPr id="377" name="Google Shape;377;p22"/>
          <p:cNvSpPr txBox="1">
            <a:spLocks noGrp="1"/>
          </p:cNvSpPr>
          <p:nvPr>
            <p:ph type="body" idx="1"/>
          </p:nvPr>
        </p:nvSpPr>
        <p:spPr>
          <a:xfrm>
            <a:off x="457200" y="809562"/>
            <a:ext cx="8534400" cy="504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Char char="•"/>
            </a:pPr>
            <a:r>
              <a:rPr lang="en-US" sz="2400" dirty="0">
                <a:latin typeface="Centaur" panose="02030504050205020304" pitchFamily="18" charset="0"/>
              </a:rPr>
              <a:t>“Sky Brightness”: Measured in mag/arcsec</a:t>
            </a:r>
            <a:r>
              <a:rPr lang="en-US" sz="2400" baseline="30000" dirty="0">
                <a:latin typeface="Centaur" panose="02030504050205020304" pitchFamily="18" charset="0"/>
              </a:rPr>
              <a:t>2</a:t>
            </a:r>
            <a:r>
              <a:rPr lang="en-US" sz="2400" dirty="0">
                <a:latin typeface="Centaur" panose="02030504050205020304" pitchFamily="18" charset="0"/>
              </a:rPr>
              <a:t>, mcd/m</a:t>
            </a:r>
            <a:r>
              <a:rPr lang="en-US" sz="2400" baseline="30000" dirty="0">
                <a:latin typeface="Centaur" panose="02030504050205020304" pitchFamily="18" charset="0"/>
              </a:rPr>
              <a:t>2</a:t>
            </a:r>
            <a:r>
              <a:rPr lang="en-US" sz="2400" dirty="0">
                <a:latin typeface="Centaur" panose="02030504050205020304" pitchFamily="18" charset="0"/>
              </a:rPr>
              <a:t> or lux</a:t>
            </a:r>
            <a:endParaRPr sz="2400" dirty="0">
              <a:latin typeface="Centaur" panose="02030504050205020304" pitchFamily="18" charset="0"/>
            </a:endParaRPr>
          </a:p>
        </p:txBody>
      </p:sp>
      <p:pic>
        <p:nvPicPr>
          <p:cNvPr id="378" name="Google Shape;378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9" name="Google Shape;379;p22" descr="https://darkskymissouri.org/images/logo/IDA_Missouri_logo_top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38865" y="0"/>
            <a:ext cx="1292943" cy="762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roup 1"/>
          <p:cNvGrpSpPr/>
          <p:nvPr/>
        </p:nvGrpSpPr>
        <p:grpSpPr>
          <a:xfrm>
            <a:off x="457200" y="1285929"/>
            <a:ext cx="8229600" cy="5495871"/>
            <a:chOff x="457200" y="1285929"/>
            <a:chExt cx="8229600" cy="5495871"/>
          </a:xfrm>
        </p:grpSpPr>
        <p:pic>
          <p:nvPicPr>
            <p:cNvPr id="380" name="Google Shape;380;p2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66800" y="1285929"/>
              <a:ext cx="7292935" cy="549587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81" name="Google Shape;381;p22"/>
            <p:cNvSpPr/>
            <p:nvPr/>
          </p:nvSpPr>
          <p:spPr>
            <a:xfrm>
              <a:off x="457200" y="2057400"/>
              <a:ext cx="8229600" cy="685800"/>
            </a:xfrm>
            <a:prstGeom prst="ellipse">
              <a:avLst/>
            </a:prstGeom>
            <a:noFill/>
            <a:ln w="25400" cap="flat" cmpd="sng">
              <a:solidFill>
                <a:srgbClr val="395E8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" name="Google Shape;382;p22"/>
            <p:cNvSpPr/>
            <p:nvPr/>
          </p:nvSpPr>
          <p:spPr>
            <a:xfrm>
              <a:off x="1066800" y="3429000"/>
              <a:ext cx="6772065" cy="2209800"/>
            </a:xfrm>
            <a:prstGeom prst="roundRect">
              <a:avLst>
                <a:gd name="adj" fmla="val 16667"/>
              </a:avLst>
            </a:prstGeom>
            <a:noFill/>
            <a:ln w="25400" cap="flat" cmpd="sng">
              <a:solidFill>
                <a:srgbClr val="395E8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09752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" name="Chart 23"/>
          <p:cNvGraphicFramePr>
            <a:graphicFrameLocks/>
          </p:cNvGraphicFramePr>
          <p:nvPr>
            <p:extLst/>
          </p:nvPr>
        </p:nvGraphicFramePr>
        <p:xfrm>
          <a:off x="228600" y="2816352"/>
          <a:ext cx="8229600" cy="40416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15963"/>
          </a:xfrm>
        </p:spPr>
        <p:txBody>
          <a:bodyPr>
            <a:normAutofit/>
          </a:bodyPr>
          <a:lstStyle/>
          <a:p>
            <a:pPr algn="ctr"/>
            <a:r>
              <a:rPr lang="en-US" sz="3200" dirty="0" smtClean="0">
                <a:solidFill>
                  <a:srgbClr val="FF0000"/>
                </a:solidFill>
              </a:rPr>
              <a:t>SQM and All-Sky-Cam: Kirksville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7" name="Picture 102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7975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228600" y="762000"/>
            <a:ext cx="2747963" cy="4075176"/>
            <a:chOff x="228600" y="762000"/>
            <a:chExt cx="2747963" cy="4075176"/>
          </a:xfrm>
        </p:grpSpPr>
        <p:pic>
          <p:nvPicPr>
            <p:cNvPr id="6146" name="Picture 2" descr="Z:\MUON_IMAGES\20190107\0177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" y="762000"/>
              <a:ext cx="2747963" cy="20609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7" name="Group 16"/>
            <p:cNvGrpSpPr/>
            <p:nvPr/>
          </p:nvGrpSpPr>
          <p:grpSpPr>
            <a:xfrm>
              <a:off x="1447800" y="2786002"/>
              <a:ext cx="1010116" cy="2051174"/>
              <a:chOff x="1447800" y="2786002"/>
              <a:chExt cx="1010116" cy="2051174"/>
            </a:xfrm>
          </p:grpSpPr>
          <p:cxnSp>
            <p:nvCxnSpPr>
              <p:cNvPr id="6" name="Straight Arrow Connector 5"/>
              <p:cNvCxnSpPr/>
              <p:nvPr/>
            </p:nvCxnSpPr>
            <p:spPr>
              <a:xfrm flipH="1" flipV="1">
                <a:off x="1447800" y="2786002"/>
                <a:ext cx="1010116" cy="2051174"/>
              </a:xfrm>
              <a:prstGeom prst="straightConnector1">
                <a:avLst/>
              </a:prstGeom>
              <a:ln w="3810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TextBox 15"/>
              <p:cNvSpPr txBox="1"/>
              <p:nvPr/>
            </p:nvSpPr>
            <p:spPr>
              <a:xfrm rot="3750738">
                <a:off x="1767396" y="3676083"/>
                <a:ext cx="97815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/>
                  <a:t>8:00 PM</a:t>
                </a:r>
                <a:endParaRPr lang="en-US" b="1" dirty="0"/>
              </a:p>
            </p:txBody>
          </p:sp>
        </p:grpSp>
      </p:grpSp>
      <p:grpSp>
        <p:nvGrpSpPr>
          <p:cNvPr id="4" name="Group 3"/>
          <p:cNvGrpSpPr/>
          <p:nvPr/>
        </p:nvGrpSpPr>
        <p:grpSpPr>
          <a:xfrm>
            <a:off x="3352800" y="762000"/>
            <a:ext cx="2698668" cy="3733800"/>
            <a:chOff x="3352800" y="762000"/>
            <a:chExt cx="2698668" cy="3733800"/>
          </a:xfrm>
        </p:grpSpPr>
        <p:pic>
          <p:nvPicPr>
            <p:cNvPr id="6147" name="Picture 3" descr="Z:\MUON_IMAGES\20190107\0318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52800" y="762000"/>
              <a:ext cx="2698668" cy="2024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8" name="Group 17"/>
            <p:cNvGrpSpPr/>
            <p:nvPr/>
          </p:nvGrpSpPr>
          <p:grpSpPr>
            <a:xfrm>
              <a:off x="3603684" y="2786001"/>
              <a:ext cx="984767" cy="1709799"/>
              <a:chOff x="3587233" y="2665023"/>
              <a:chExt cx="984767" cy="1709799"/>
            </a:xfrm>
          </p:grpSpPr>
          <p:cxnSp>
            <p:nvCxnSpPr>
              <p:cNvPr id="13" name="Straight Arrow Connector 12"/>
              <p:cNvCxnSpPr/>
              <p:nvPr/>
            </p:nvCxnSpPr>
            <p:spPr>
              <a:xfrm flipV="1">
                <a:off x="3587233" y="2665023"/>
                <a:ext cx="984767" cy="1709799"/>
              </a:xfrm>
              <a:prstGeom prst="straightConnector1">
                <a:avLst/>
              </a:prstGeom>
              <a:ln w="3810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TextBox 21"/>
              <p:cNvSpPr txBox="1"/>
              <p:nvPr/>
            </p:nvSpPr>
            <p:spPr>
              <a:xfrm rot="17736499">
                <a:off x="3376161" y="3381382"/>
                <a:ext cx="109517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/>
                  <a:t>10:00 PM</a:t>
                </a:r>
                <a:endParaRPr lang="en-US" b="1" dirty="0"/>
              </a:p>
            </p:txBody>
          </p:sp>
        </p:grpSp>
      </p:grpSp>
      <p:grpSp>
        <p:nvGrpSpPr>
          <p:cNvPr id="5" name="Group 4"/>
          <p:cNvGrpSpPr/>
          <p:nvPr/>
        </p:nvGrpSpPr>
        <p:grpSpPr>
          <a:xfrm>
            <a:off x="5994066" y="761010"/>
            <a:ext cx="3080084" cy="3618838"/>
            <a:chOff x="5994066" y="761010"/>
            <a:chExt cx="3080084" cy="3618838"/>
          </a:xfrm>
        </p:grpSpPr>
        <p:pic>
          <p:nvPicPr>
            <p:cNvPr id="6148" name="Picture 4" descr="Z:\MUON_IMAGES\20190107\0685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24600" y="761010"/>
              <a:ext cx="2749550" cy="20621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9" name="Group 18"/>
            <p:cNvGrpSpPr/>
            <p:nvPr/>
          </p:nvGrpSpPr>
          <p:grpSpPr>
            <a:xfrm>
              <a:off x="5994066" y="2823173"/>
              <a:ext cx="1473534" cy="1556675"/>
              <a:chOff x="5994066" y="2823173"/>
              <a:chExt cx="1473534" cy="1556675"/>
            </a:xfrm>
          </p:grpSpPr>
          <p:cxnSp>
            <p:nvCxnSpPr>
              <p:cNvPr id="14" name="Straight Arrow Connector 13"/>
              <p:cNvCxnSpPr/>
              <p:nvPr/>
            </p:nvCxnSpPr>
            <p:spPr>
              <a:xfrm flipV="1">
                <a:off x="5994066" y="2823173"/>
                <a:ext cx="1473534" cy="1556675"/>
              </a:xfrm>
              <a:prstGeom prst="straightConnector1">
                <a:avLst/>
              </a:prstGeom>
              <a:ln w="3810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TextBox 22"/>
              <p:cNvSpPr txBox="1"/>
              <p:nvPr/>
            </p:nvSpPr>
            <p:spPr>
              <a:xfrm rot="18679653">
                <a:off x="6021312" y="3382347"/>
                <a:ext cx="99418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/>
                  <a:t>3:00 AM</a:t>
                </a:r>
                <a:endParaRPr lang="en-US" b="1" dirty="0"/>
              </a:p>
            </p:txBody>
          </p:sp>
        </p:grpSp>
      </p:grpSp>
      <p:pic>
        <p:nvPicPr>
          <p:cNvPr id="20" name="Picture 2" descr="https://darkskymissouri.org/images/logo/IDA_Missouri_logo_top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38865" y="0"/>
            <a:ext cx="1292943" cy="762000"/>
          </a:xfrm>
          <a:prstGeom prst="rect">
            <a:avLst/>
          </a:prstGeom>
          <a:noFill/>
        </p:spPr>
      </p:pic>
      <p:cxnSp>
        <p:nvCxnSpPr>
          <p:cNvPr id="21" name="Straight Arrow Connector 20"/>
          <p:cNvCxnSpPr/>
          <p:nvPr/>
        </p:nvCxnSpPr>
        <p:spPr>
          <a:xfrm rot="10800000">
            <a:off x="382917" y="3597443"/>
            <a:ext cx="0" cy="7620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 rot="5400000">
            <a:off x="-274811" y="3851655"/>
            <a:ext cx="766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Centaur" panose="02030504050205020304" pitchFamily="18" charset="0"/>
              </a:rPr>
              <a:t>Darker</a:t>
            </a:r>
            <a:endParaRPr lang="en-US" b="1" dirty="0">
              <a:solidFill>
                <a:srgbClr val="FF0000"/>
              </a:solidFill>
              <a:latin typeface="Centaur" panose="02030504050205020304" pitchFamily="18" charset="0"/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 rot="10800000" flipH="1" flipV="1">
            <a:off x="390377" y="5015362"/>
            <a:ext cx="1" cy="68124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 rot="5400000">
            <a:off x="-321299" y="5192361"/>
            <a:ext cx="859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Centaur" panose="02030504050205020304" pitchFamily="18" charset="0"/>
              </a:rPr>
              <a:t>Brighter</a:t>
            </a:r>
            <a:endParaRPr lang="en-US" b="1" dirty="0">
              <a:solidFill>
                <a:srgbClr val="FF0000"/>
              </a:solidFill>
              <a:latin typeface="Centaur" panose="02030504050205020304" pitchFamily="18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33140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Chart 19"/>
          <p:cNvGraphicFramePr>
            <a:graphicFrameLocks/>
          </p:cNvGraphicFramePr>
          <p:nvPr>
            <p:extLst/>
          </p:nvPr>
        </p:nvGraphicFramePr>
        <p:xfrm>
          <a:off x="381000" y="3182006"/>
          <a:ext cx="8534400" cy="33895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9" name="Group 8"/>
          <p:cNvGrpSpPr/>
          <p:nvPr/>
        </p:nvGrpSpPr>
        <p:grpSpPr>
          <a:xfrm>
            <a:off x="1660736" y="2775416"/>
            <a:ext cx="369332" cy="2101384"/>
            <a:chOff x="1447802" y="2786003"/>
            <a:chExt cx="369332" cy="2101384"/>
          </a:xfrm>
        </p:grpSpPr>
        <p:cxnSp>
          <p:nvCxnSpPr>
            <p:cNvPr id="10" name="Straight Arrow Connector 9"/>
            <p:cNvCxnSpPr/>
            <p:nvPr/>
          </p:nvCxnSpPr>
          <p:spPr>
            <a:xfrm flipV="1">
              <a:off x="1447802" y="2786003"/>
              <a:ext cx="0" cy="2101384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 rot="16200000">
              <a:off x="1084882" y="3741147"/>
              <a:ext cx="10951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10:00 PM</a:t>
              </a:r>
              <a:endParaRPr lang="en-US" b="1" dirty="0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625333" y="2786002"/>
            <a:ext cx="963118" cy="1684827"/>
            <a:chOff x="3608882" y="2665024"/>
            <a:chExt cx="963118" cy="1684827"/>
          </a:xfrm>
        </p:grpSpPr>
        <p:cxnSp>
          <p:nvCxnSpPr>
            <p:cNvPr id="13" name="Straight Arrow Connector 12"/>
            <p:cNvCxnSpPr/>
            <p:nvPr/>
          </p:nvCxnSpPr>
          <p:spPr>
            <a:xfrm flipV="1">
              <a:off x="3793549" y="2665024"/>
              <a:ext cx="778451" cy="1633598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 rot="17850563">
              <a:off x="3237947" y="3609584"/>
              <a:ext cx="11112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12:30 AM</a:t>
              </a:r>
              <a:endParaRPr lang="en-US" b="1" dirty="0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5486400" y="2823174"/>
            <a:ext cx="1918305" cy="1825026"/>
            <a:chOff x="5549295" y="2823174"/>
            <a:chExt cx="1918305" cy="1825026"/>
          </a:xfrm>
        </p:grpSpPr>
        <p:cxnSp>
          <p:nvCxnSpPr>
            <p:cNvPr id="16" name="Straight Arrow Connector 15"/>
            <p:cNvCxnSpPr/>
            <p:nvPr/>
          </p:nvCxnSpPr>
          <p:spPr>
            <a:xfrm flipV="1">
              <a:off x="5549295" y="2823174"/>
              <a:ext cx="1918305" cy="1825026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 rot="19017982">
              <a:off x="6177785" y="3657185"/>
              <a:ext cx="9941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3:00 AM</a:t>
              </a:r>
              <a:endParaRPr lang="en-US" b="1" dirty="0"/>
            </a:p>
          </p:txBody>
        </p:sp>
      </p:grpSp>
      <p:pic>
        <p:nvPicPr>
          <p:cNvPr id="1026" name="Picture 2" descr="C:\Vayujeet\research\Summer 2019\allsky\20190527\as20190527_0459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0" y="199138"/>
            <a:ext cx="2576278" cy="2576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Vayujeet\research\Summer 2019\allsky\20190527\as20190527_0722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66922"/>
            <a:ext cx="2576278" cy="2576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Vayujeet\research\Summer 2019\allsky\20190527\as20190527_10004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22610" y="179010"/>
            <a:ext cx="2564190" cy="2564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18" name="Straight Arrow Connector 17"/>
          <p:cNvCxnSpPr/>
          <p:nvPr/>
        </p:nvCxnSpPr>
        <p:spPr>
          <a:xfrm rot="10800000">
            <a:off x="382917" y="3597443"/>
            <a:ext cx="0" cy="7620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 rot="5400000">
            <a:off x="-274811" y="3851655"/>
            <a:ext cx="766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Centaur" panose="02030504050205020304" pitchFamily="18" charset="0"/>
              </a:rPr>
              <a:t>Darker</a:t>
            </a:r>
            <a:endParaRPr lang="en-US" b="1" dirty="0">
              <a:solidFill>
                <a:srgbClr val="FF0000"/>
              </a:solidFill>
              <a:latin typeface="Centaur" panose="02030504050205020304" pitchFamily="18" charset="0"/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 rot="10800000" flipH="1" flipV="1">
            <a:off x="390377" y="5015362"/>
            <a:ext cx="1" cy="68124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 rot="5400000">
            <a:off x="-321299" y="5192361"/>
            <a:ext cx="859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Centaur" panose="02030504050205020304" pitchFamily="18" charset="0"/>
              </a:rPr>
              <a:t>Brighter</a:t>
            </a:r>
            <a:endParaRPr lang="en-US" b="1" dirty="0">
              <a:solidFill>
                <a:srgbClr val="FF0000"/>
              </a:solidFill>
              <a:latin typeface="Centaur" panose="02030504050205020304" pitchFamily="18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21435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https://darkskymissouri.org/images/logo/IDA_Missouri_logo_top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38865" y="0"/>
            <a:ext cx="1292943" cy="762000"/>
          </a:xfrm>
          <a:prstGeom prst="rect">
            <a:avLst/>
          </a:prstGeom>
          <a:noFill/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pPr algn="ctr"/>
            <a:r>
              <a:rPr lang="en-US" sz="3200" dirty="0" smtClean="0"/>
              <a:t>Results: Example</a:t>
            </a:r>
            <a:endParaRPr lang="en-US" sz="3200" dirty="0"/>
          </a:p>
        </p:txBody>
      </p:sp>
      <p:grpSp>
        <p:nvGrpSpPr>
          <p:cNvPr id="3" name="Group 2"/>
          <p:cNvGrpSpPr/>
          <p:nvPr/>
        </p:nvGrpSpPr>
        <p:grpSpPr>
          <a:xfrm>
            <a:off x="533401" y="2452286"/>
            <a:ext cx="7824319" cy="4100914"/>
            <a:chOff x="533401" y="1600200"/>
            <a:chExt cx="7824319" cy="4100914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6280" y="1600200"/>
              <a:ext cx="7571440" cy="4100914"/>
            </a:xfrm>
            <a:prstGeom prst="rect">
              <a:avLst/>
            </a:prstGeom>
          </p:spPr>
        </p:pic>
        <p:grpSp>
          <p:nvGrpSpPr>
            <p:cNvPr id="15" name="Group 14"/>
            <p:cNvGrpSpPr/>
            <p:nvPr/>
          </p:nvGrpSpPr>
          <p:grpSpPr>
            <a:xfrm rot="10800000">
              <a:off x="533401" y="2348240"/>
              <a:ext cx="466578" cy="2606467"/>
              <a:chOff x="449739" y="3184733"/>
              <a:chExt cx="466578" cy="2606467"/>
            </a:xfrm>
          </p:grpSpPr>
          <p:cxnSp>
            <p:nvCxnSpPr>
              <p:cNvPr id="6" name="Straight Arrow Connector 5"/>
              <p:cNvCxnSpPr/>
              <p:nvPr/>
            </p:nvCxnSpPr>
            <p:spPr>
              <a:xfrm>
                <a:off x="457200" y="5029200"/>
                <a:ext cx="0" cy="76200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0" name="TextBox 9"/>
              <p:cNvSpPr txBox="1"/>
              <p:nvPr/>
            </p:nvSpPr>
            <p:spPr>
              <a:xfrm rot="16200000">
                <a:off x="348371" y="5167656"/>
                <a:ext cx="76655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>
                    <a:solidFill>
                      <a:srgbClr val="FF0000"/>
                    </a:solidFill>
                    <a:latin typeface="Centaur" panose="02030504050205020304" pitchFamily="18" charset="0"/>
                  </a:rPr>
                  <a:t>Darker</a:t>
                </a:r>
                <a:endParaRPr lang="en-US" b="1" dirty="0">
                  <a:solidFill>
                    <a:srgbClr val="FF0000"/>
                  </a:solidFill>
                  <a:latin typeface="Centaur" panose="02030504050205020304" pitchFamily="18" charset="0"/>
                </a:endParaRPr>
              </a:p>
            </p:txBody>
          </p:sp>
          <p:cxnSp>
            <p:nvCxnSpPr>
              <p:cNvPr id="11" name="Straight Arrow Connector 10"/>
              <p:cNvCxnSpPr/>
              <p:nvPr/>
            </p:nvCxnSpPr>
            <p:spPr>
              <a:xfrm flipH="1" flipV="1">
                <a:off x="449739" y="3294922"/>
                <a:ext cx="1" cy="681242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2" name="TextBox 11"/>
              <p:cNvSpPr txBox="1"/>
              <p:nvPr/>
            </p:nvSpPr>
            <p:spPr>
              <a:xfrm rot="16200000">
                <a:off x="301885" y="3429833"/>
                <a:ext cx="85953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>
                    <a:solidFill>
                      <a:srgbClr val="FF0000"/>
                    </a:solidFill>
                    <a:latin typeface="Centaur" panose="02030504050205020304" pitchFamily="18" charset="0"/>
                  </a:rPr>
                  <a:t>Brighter</a:t>
                </a:r>
                <a:endParaRPr lang="en-US" b="1" dirty="0">
                  <a:solidFill>
                    <a:srgbClr val="FF0000"/>
                  </a:solidFill>
                  <a:latin typeface="Centaur" panose="02030504050205020304" pitchFamily="18" charset="0"/>
                </a:endParaRPr>
              </a:p>
            </p:txBody>
          </p:sp>
        </p:grpSp>
      </p:grp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152400" y="1066800"/>
            <a:ext cx="8534400" cy="1143000"/>
          </a:xfrm>
        </p:spPr>
        <p:txBody>
          <a:bodyPr>
            <a:noAutofit/>
          </a:bodyPr>
          <a:lstStyle/>
          <a:p>
            <a:pPr marL="0" indent="0" algn="ctr">
              <a:buNone/>
              <a:defRPr/>
            </a:pP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entaur" panose="02030504050205020304" pitchFamily="18" charset="0"/>
              </a:rPr>
              <a:t>How do </a:t>
            </a:r>
            <a:r>
              <a:rPr lang="en-US" sz="3200" b="1" u="sng" dirty="0">
                <a:solidFill>
                  <a:schemeClr val="accent2">
                    <a:lumMod val="75000"/>
                  </a:schemeClr>
                </a:solidFill>
                <a:latin typeface="Centaur" panose="02030504050205020304" pitchFamily="18" charset="0"/>
              </a:rPr>
              <a:t>local weather conditions 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  <a:latin typeface="Centaur" panose="02030504050205020304" pitchFamily="18" charset="0"/>
              </a:rPr>
              <a:t>affect 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entaur" panose="02030504050205020304" pitchFamily="18" charset="0"/>
              </a:rPr>
              <a:t>the </a:t>
            </a:r>
            <a:r>
              <a:rPr lang="en-US" sz="3200" b="1" u="sng" dirty="0">
                <a:solidFill>
                  <a:schemeClr val="accent2">
                    <a:lumMod val="75000"/>
                  </a:schemeClr>
                </a:solidFill>
                <a:latin typeface="Centaur" panose="02030504050205020304" pitchFamily="18" charset="0"/>
              </a:rPr>
              <a:t>sky brightness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entaur" panose="02030504050205020304" pitchFamily="18" charset="0"/>
              </a:rPr>
              <a:t> measurements at a </a:t>
            </a:r>
            <a:r>
              <a:rPr lang="en-US" sz="3200" b="1" u="sng" dirty="0">
                <a:solidFill>
                  <a:schemeClr val="accent2">
                    <a:lumMod val="75000"/>
                  </a:schemeClr>
                </a:solidFill>
                <a:latin typeface="Centaur" panose="02030504050205020304" pitchFamily="18" charset="0"/>
              </a:rPr>
              <a:t>given location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entaur" panose="02030504050205020304" pitchFamily="18" charset="0"/>
              </a:rPr>
              <a:t>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71503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tle 1"/>
          <p:cNvSpPr txBox="1">
            <a:spLocks/>
          </p:cNvSpPr>
          <p:nvPr/>
        </p:nvSpPr>
        <p:spPr>
          <a:xfrm>
            <a:off x="914400" y="152400"/>
            <a:ext cx="7620000" cy="466724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IDA-Missouri SQM Program:</a:t>
            </a:r>
            <a:r>
              <a:rPr kumimoji="0" lang="en-US" altLang="en-US" sz="30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Comparison</a:t>
            </a:r>
            <a:endParaRPr kumimoji="0" lang="en-US" altLang="en-US" sz="30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Content Placeholder 4"/>
          <p:cNvSpPr txBox="1">
            <a:spLocks/>
          </p:cNvSpPr>
          <p:nvPr/>
        </p:nvSpPr>
        <p:spPr>
          <a:xfrm>
            <a:off x="152400" y="4876800"/>
            <a:ext cx="8839200" cy="1905000"/>
          </a:xfrm>
          <a:prstGeom prst="rect">
            <a:avLst/>
          </a:prstGeom>
        </p:spPr>
        <p:txBody>
          <a:bodyPr/>
          <a:lstStyle/>
          <a:p>
            <a:r>
              <a:rPr lang="en-US" sz="2200" dirty="0" smtClean="0">
                <a:latin typeface="Centaur" pitchFamily="18" charset="0"/>
              </a:rPr>
              <a:t>Comparing </a:t>
            </a:r>
            <a:r>
              <a:rPr lang="en-US" sz="2200" dirty="0">
                <a:latin typeface="Centaur" pitchFamily="18" charset="0"/>
              </a:rPr>
              <a:t>sky brightness measurements at five different locations on the same night (26</a:t>
            </a:r>
            <a:r>
              <a:rPr lang="en-US" sz="2200" baseline="30000" dirty="0">
                <a:latin typeface="Centaur" pitchFamily="18" charset="0"/>
              </a:rPr>
              <a:t>th</a:t>
            </a:r>
            <a:r>
              <a:rPr lang="en-US" sz="2200" dirty="0">
                <a:latin typeface="Centaur" pitchFamily="18" charset="0"/>
              </a:rPr>
              <a:t> December 2019). Note that at each location the sky brightness is the lowest (higher readings on y-axis) at the beginning of night, and has a rapid decline at different times during the night. The rapid decline corresponds to clouds spreading across Missouri on that particular night. </a:t>
            </a:r>
          </a:p>
        </p:txBody>
      </p:sp>
      <p:pic>
        <p:nvPicPr>
          <p:cNvPr id="5" name="Picture 4" descr="https://darkskymissouri.org/images/sqm/AllStations_2019-26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5000" y="685800"/>
            <a:ext cx="5314950" cy="419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2" descr="https://darkskymissouri.org/images/logo/IDA_Missouri_logo_top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551530" cy="914400"/>
          </a:xfrm>
          <a:prstGeom prst="rect">
            <a:avLst/>
          </a:prstGeom>
          <a:noFill/>
        </p:spPr>
      </p:pic>
      <p:pic>
        <p:nvPicPr>
          <p:cNvPr id="8" name="Picture 102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662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5161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900530" cy="715962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 smtClean="0"/>
              <a:t>What I’d like you to do: III</a:t>
            </a:r>
            <a:endParaRPr lang="en-US" sz="4000" b="1" dirty="0"/>
          </a:p>
        </p:txBody>
      </p:sp>
      <p:pic>
        <p:nvPicPr>
          <p:cNvPr id="7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152399" y="960438"/>
            <a:ext cx="7173434" cy="52596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3600" dirty="0" smtClean="0">
                <a:latin typeface="Centaur" panose="02030504050205020304" pitchFamily="18" charset="0"/>
              </a:rPr>
              <a:t>Install a sense of wonder in younglings:</a:t>
            </a:r>
            <a:endParaRPr lang="en-US" dirty="0" smtClean="0">
              <a:latin typeface="Centaur" panose="02030504050205020304" pitchFamily="18" charset="0"/>
            </a:endParaRPr>
          </a:p>
          <a:p>
            <a:pPr lvl="1">
              <a:defRPr/>
            </a:pPr>
            <a:r>
              <a:rPr lang="en-US" dirty="0" smtClean="0">
                <a:latin typeface="Centaur" panose="02030504050205020304" pitchFamily="18" charset="0"/>
              </a:rPr>
              <a:t>Why is a clear, cloudless daytime sky 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Centaur" panose="02030504050205020304" pitchFamily="18" charset="0"/>
              </a:rPr>
              <a:t>blue</a:t>
            </a:r>
            <a:r>
              <a:rPr lang="en-US" dirty="0" smtClean="0">
                <a:latin typeface="Centaur" panose="02030504050205020304" pitchFamily="18" charset="0"/>
              </a:rPr>
              <a:t>!?</a:t>
            </a:r>
            <a:br>
              <a:rPr lang="en-US" dirty="0" smtClean="0">
                <a:latin typeface="Centaur" panose="02030504050205020304" pitchFamily="18" charset="0"/>
              </a:rPr>
            </a:br>
            <a:endParaRPr lang="en-US" dirty="0" smtClean="0">
              <a:latin typeface="Centaur" panose="02030504050205020304" pitchFamily="18" charset="0"/>
            </a:endParaRPr>
          </a:p>
          <a:p>
            <a:pPr lvl="1">
              <a:defRPr/>
            </a:pPr>
            <a:r>
              <a:rPr lang="en-US" dirty="0" smtClean="0">
                <a:latin typeface="Centaur" panose="02030504050205020304" pitchFamily="18" charset="0"/>
              </a:rPr>
              <a:t>Why is the night sky (supposed to be)  </a:t>
            </a:r>
            <a:br>
              <a:rPr lang="en-US" dirty="0" smtClean="0">
                <a:latin typeface="Centaur" panose="02030504050205020304" pitchFamily="18" charset="0"/>
              </a:rPr>
            </a:b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aur" panose="02030504050205020304" pitchFamily="18" charset="0"/>
              </a:rPr>
              <a:t>dark</a:t>
            </a:r>
            <a:r>
              <a:rPr lang="en-US" dirty="0" smtClean="0">
                <a:latin typeface="Centaur" panose="02030504050205020304" pitchFamily="18" charset="0"/>
              </a:rPr>
              <a:t>? [</a:t>
            </a:r>
            <a:r>
              <a:rPr lang="en-US" u="sng" dirty="0" err="1" smtClean="0">
                <a:latin typeface="Centaur" panose="02030504050205020304" pitchFamily="18" charset="0"/>
              </a:rPr>
              <a:t>Olbers</a:t>
            </a:r>
            <a:r>
              <a:rPr lang="en-US" u="sng" dirty="0" smtClean="0">
                <a:latin typeface="Centaur" panose="02030504050205020304" pitchFamily="18" charset="0"/>
              </a:rPr>
              <a:t>’ Paradox</a:t>
            </a:r>
            <a:r>
              <a:rPr lang="en-US" dirty="0" smtClean="0">
                <a:latin typeface="Centaur" panose="02030504050205020304" pitchFamily="18" charset="0"/>
              </a:rPr>
              <a:t>] </a:t>
            </a:r>
          </a:p>
          <a:p>
            <a:pPr lvl="1">
              <a:buNone/>
              <a:defRPr/>
            </a:pPr>
            <a:endParaRPr lang="en-US" sz="2200" dirty="0" smtClean="0">
              <a:latin typeface="Centaur" panose="02030504050205020304" pitchFamily="18" charset="0"/>
            </a:endParaRPr>
          </a:p>
          <a:p>
            <a:pPr lvl="1">
              <a:defRPr/>
            </a:pPr>
            <a:r>
              <a:rPr lang="en-US" b="1" dirty="0" smtClean="0">
                <a:solidFill>
                  <a:srgbClr val="FF0000"/>
                </a:solidFill>
                <a:latin typeface="Centaur" panose="02030504050205020304" pitchFamily="18" charset="0"/>
              </a:rPr>
              <a:t>Where is Everyone</a:t>
            </a:r>
            <a:r>
              <a:rPr lang="en-US" dirty="0" smtClean="0">
                <a:latin typeface="Centaur" panose="02030504050205020304" pitchFamily="18" charset="0"/>
              </a:rPr>
              <a:t>!? or</a:t>
            </a:r>
            <a:br>
              <a:rPr lang="en-US" dirty="0" smtClean="0">
                <a:latin typeface="Centaur" panose="02030504050205020304" pitchFamily="18" charset="0"/>
              </a:rPr>
            </a:br>
            <a:r>
              <a:rPr lang="en-US" b="1" dirty="0" smtClean="0">
                <a:solidFill>
                  <a:srgbClr val="FF0000"/>
                </a:solidFill>
                <a:latin typeface="Centaur" panose="02030504050205020304" pitchFamily="18" charset="0"/>
              </a:rPr>
              <a:t>Are we alone</a:t>
            </a:r>
            <a:r>
              <a:rPr lang="en-US" dirty="0" smtClean="0">
                <a:latin typeface="Centaur" panose="02030504050205020304" pitchFamily="18" charset="0"/>
              </a:rPr>
              <a:t>!? [</a:t>
            </a:r>
            <a:r>
              <a:rPr lang="en-US" u="sng" dirty="0" smtClean="0">
                <a:latin typeface="Centaur" panose="02030504050205020304" pitchFamily="18" charset="0"/>
              </a:rPr>
              <a:t>Fermi’s paradox</a:t>
            </a:r>
            <a:r>
              <a:rPr lang="en-US" dirty="0" smtClean="0">
                <a:latin typeface="Centaur" panose="02030504050205020304" pitchFamily="18" charset="0"/>
              </a:rPr>
              <a:t>]</a:t>
            </a:r>
            <a:br>
              <a:rPr lang="en-US" dirty="0" smtClean="0">
                <a:latin typeface="Centaur" panose="02030504050205020304" pitchFamily="18" charset="0"/>
              </a:rPr>
            </a:br>
            <a:endParaRPr lang="en-US" dirty="0" smtClean="0">
              <a:latin typeface="Centaur" panose="02030504050205020304" pitchFamily="18" charset="0"/>
            </a:endParaRPr>
          </a:p>
          <a:p>
            <a:pPr>
              <a:buNone/>
              <a:defRPr/>
            </a:pPr>
            <a:r>
              <a:rPr lang="en-US" dirty="0" smtClean="0">
                <a:latin typeface="Centaur" panose="02030504050205020304" pitchFamily="18" charset="0"/>
              </a:rPr>
              <a:t/>
            </a:r>
            <a:br>
              <a:rPr lang="en-US" dirty="0" smtClean="0">
                <a:latin typeface="Centaur" panose="02030504050205020304" pitchFamily="18" charset="0"/>
              </a:rPr>
            </a:br>
            <a:endParaRPr lang="en-US" dirty="0" smtClean="0">
              <a:latin typeface="Centaur" panose="02030504050205020304" pitchFamily="18" charset="0"/>
            </a:endParaRPr>
          </a:p>
          <a:p>
            <a:pPr>
              <a:defRPr/>
            </a:pPr>
            <a:endParaRPr lang="en-US" dirty="0" smtClean="0">
              <a:latin typeface="Centaur" panose="02030504050205020304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9" name="Picture 6" descr="http://www.jpl.nasa.gov/visions-of-the-future/images/earth-smal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77517" y="2436086"/>
            <a:ext cx="2966483" cy="4421914"/>
          </a:xfrm>
          <a:prstGeom prst="rect">
            <a:avLst/>
          </a:prstGeom>
          <a:noFill/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774668"/>
            <a:ext cx="2934586" cy="2083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2" descr="http://science-all.com/images/yoda/yoda-0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09353" y="350875"/>
            <a:ext cx="2034647" cy="195639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232576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Research Question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66800"/>
            <a:ext cx="8534400" cy="1143000"/>
          </a:xfrm>
        </p:spPr>
        <p:txBody>
          <a:bodyPr>
            <a:noAutofit/>
          </a:bodyPr>
          <a:lstStyle/>
          <a:p>
            <a:pPr marL="0" indent="0" algn="ctr">
              <a:buNone/>
              <a:defRPr/>
            </a:pP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Centaur" panose="02030504050205020304" pitchFamily="18" charset="0"/>
              </a:rPr>
              <a:t>How do </a:t>
            </a:r>
            <a:r>
              <a:rPr lang="en-US" b="1" u="sng" dirty="0">
                <a:solidFill>
                  <a:schemeClr val="accent2">
                    <a:lumMod val="75000"/>
                  </a:schemeClr>
                </a:solidFill>
                <a:latin typeface="Centaur" panose="02030504050205020304" pitchFamily="18" charset="0"/>
              </a:rPr>
              <a:t>local weather conditions </a:t>
            </a: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  <a:latin typeface="Centaur" panose="02030504050205020304" pitchFamily="18" charset="0"/>
              </a:rPr>
              <a:t>affect 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Centaur" panose="02030504050205020304" pitchFamily="18" charset="0"/>
              </a:rPr>
              <a:t>the </a:t>
            </a:r>
            <a:r>
              <a:rPr lang="en-US" b="1" u="sng" dirty="0">
                <a:solidFill>
                  <a:schemeClr val="accent2">
                    <a:lumMod val="75000"/>
                  </a:schemeClr>
                </a:solidFill>
                <a:latin typeface="Centaur" panose="02030504050205020304" pitchFamily="18" charset="0"/>
              </a:rPr>
              <a:t>sky brightness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Centaur" panose="02030504050205020304" pitchFamily="18" charset="0"/>
              </a:rPr>
              <a:t> measurements at a </a:t>
            </a:r>
            <a:r>
              <a:rPr lang="en-US" b="1" u="sng" dirty="0">
                <a:solidFill>
                  <a:schemeClr val="accent2">
                    <a:lumMod val="75000"/>
                  </a:schemeClr>
                </a:solidFill>
                <a:latin typeface="Centaur" panose="02030504050205020304" pitchFamily="18" charset="0"/>
              </a:rPr>
              <a:t>given location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Centaur" panose="02030504050205020304" pitchFamily="18" charset="0"/>
              </a:rPr>
              <a:t>?</a:t>
            </a:r>
            <a:endParaRPr lang="en-US" sz="2800" b="1" dirty="0">
              <a:solidFill>
                <a:schemeClr val="accent2">
                  <a:lumMod val="75000"/>
                </a:schemeClr>
              </a:solidFill>
              <a:latin typeface="Centaur" panose="02030504050205020304" pitchFamily="18" charset="0"/>
            </a:endParaRPr>
          </a:p>
        </p:txBody>
      </p:sp>
      <p:pic>
        <p:nvPicPr>
          <p:cNvPr id="7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https://darkskymissouri.org/images/logo/IDA_Missouri_logo_top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38865" y="0"/>
            <a:ext cx="1292943" cy="762000"/>
          </a:xfrm>
          <a:prstGeom prst="rect">
            <a:avLst/>
          </a:prstGeom>
          <a:noFill/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152400" y="2590800"/>
            <a:ext cx="8763000" cy="3581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aur" panose="02030504050205020304" pitchFamily="18" charset="0"/>
                <a:ea typeface="+mn-ea"/>
                <a:cs typeface="+mn-cs"/>
              </a:rPr>
              <a:t>Weather conditions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aur" panose="02030504050205020304" pitchFamily="18" charset="0"/>
                <a:ea typeface="+mn-ea"/>
                <a:cs typeface="+mn-cs"/>
              </a:rPr>
              <a:t>: Cloud Cover, Humidity, Aerosol content, Wind/Dust etc.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aur" panose="02030504050205020304" pitchFamily="18" charset="0"/>
                <a:ea typeface="+mn-ea"/>
                <a:cs typeface="+mn-cs"/>
              </a:rPr>
              <a:t>Sky Brightness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aur" panose="02030504050205020304" pitchFamily="18" charset="0"/>
                <a:ea typeface="+mn-ea"/>
                <a:cs typeface="+mn-cs"/>
              </a:rPr>
              <a:t>: A measure of light pollution, measured by SQMs and All-Sky-Cameras.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aur" panose="02030504050205020304" pitchFamily="18" charset="0"/>
                <a:ea typeface="+mn-ea"/>
                <a:cs typeface="+mn-cs"/>
              </a:rPr>
              <a:t>Location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aur" panose="02030504050205020304" pitchFamily="18" charset="0"/>
                <a:ea typeface="+mn-ea"/>
                <a:cs typeface="+mn-cs"/>
              </a:rPr>
              <a:t>: Collect data and do analyses at several locations to minimize bias due to peculiarities at a specific location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aur" panose="02030504050205020304" pitchFamily="18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03196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tle 1"/>
          <p:cNvSpPr txBox="1">
            <a:spLocks/>
          </p:cNvSpPr>
          <p:nvPr/>
        </p:nvSpPr>
        <p:spPr>
          <a:xfrm>
            <a:off x="914400" y="152400"/>
            <a:ext cx="7620000" cy="466724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IDA-Missouri SQM Program:</a:t>
            </a:r>
            <a:r>
              <a:rPr kumimoji="0" lang="en-US" altLang="en-US" sz="30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Comparison</a:t>
            </a:r>
            <a:endParaRPr kumimoji="0" lang="en-US" altLang="en-US" sz="30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Content Placeholder 4"/>
          <p:cNvSpPr txBox="1">
            <a:spLocks/>
          </p:cNvSpPr>
          <p:nvPr/>
        </p:nvSpPr>
        <p:spPr>
          <a:xfrm>
            <a:off x="152400" y="4876800"/>
            <a:ext cx="8839200" cy="1905000"/>
          </a:xfrm>
          <a:prstGeom prst="rect">
            <a:avLst/>
          </a:prstGeom>
        </p:spPr>
        <p:txBody>
          <a:bodyPr/>
          <a:lstStyle/>
          <a:p>
            <a:r>
              <a:rPr lang="en-US" sz="2200" dirty="0" smtClean="0">
                <a:latin typeface="Centaur" pitchFamily="18" charset="0"/>
              </a:rPr>
              <a:t>Comparing </a:t>
            </a:r>
            <a:r>
              <a:rPr lang="en-US" sz="2200" dirty="0">
                <a:latin typeface="Centaur" pitchFamily="18" charset="0"/>
              </a:rPr>
              <a:t>sky brightness measurements at five different locations on the same night (26</a:t>
            </a:r>
            <a:r>
              <a:rPr lang="en-US" sz="2200" baseline="30000" dirty="0">
                <a:latin typeface="Centaur" pitchFamily="18" charset="0"/>
              </a:rPr>
              <a:t>th</a:t>
            </a:r>
            <a:r>
              <a:rPr lang="en-US" sz="2200" dirty="0">
                <a:latin typeface="Centaur" pitchFamily="18" charset="0"/>
              </a:rPr>
              <a:t> December 2019). Note that at each location the sky brightness is the lowest (higher readings on y-axis) at the beginning of night, and has a rapid decline at different times during the night. The rapid decline corresponds to clouds spreading across Missouri on that particular night. </a:t>
            </a:r>
          </a:p>
        </p:txBody>
      </p:sp>
      <p:pic>
        <p:nvPicPr>
          <p:cNvPr id="5" name="Picture 4" descr="https://darkskymissouri.org/images/sqm/AllStations_2019-26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5000" y="685800"/>
            <a:ext cx="5314950" cy="419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2" descr="https://darkskymissouri.org/images/logo/IDA_Missouri_logo_top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551530" cy="914400"/>
          </a:xfrm>
          <a:prstGeom prst="rect">
            <a:avLst/>
          </a:prstGeom>
          <a:noFill/>
        </p:spPr>
      </p:pic>
      <p:pic>
        <p:nvPicPr>
          <p:cNvPr id="8" name="Picture 102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662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36129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https://darkskymissouri.org/images/logo/IDA_Missouri_logo_top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38865" y="0"/>
            <a:ext cx="1292943" cy="762000"/>
          </a:xfrm>
          <a:prstGeom prst="rect">
            <a:avLst/>
          </a:prstGeom>
          <a:noFill/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Results: Variations in Sky Brightness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0200" y="1265238"/>
            <a:ext cx="5477639" cy="286742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81000" y="4495800"/>
            <a:ext cx="85344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Centaur" panose="02030504050205020304" pitchFamily="18" charset="0"/>
              </a:rPr>
              <a:t>Plot illustrating </a:t>
            </a:r>
            <a:r>
              <a:rPr lang="en-US" sz="2400" dirty="0">
                <a:latin typeface="Centaur" panose="02030504050205020304" pitchFamily="18" charset="0"/>
              </a:rPr>
              <a:t>the spread of </a:t>
            </a:r>
            <a:r>
              <a:rPr lang="en-US" sz="2400" dirty="0" smtClean="0">
                <a:latin typeface="Centaur" panose="02030504050205020304" pitchFamily="18" charset="0"/>
              </a:rPr>
              <a:t>the Sky Brightness on the </a:t>
            </a:r>
            <a:r>
              <a:rPr lang="en-US" sz="2400" dirty="0">
                <a:latin typeface="Centaur" panose="02030504050205020304" pitchFamily="18" charset="0"/>
              </a:rPr>
              <a:t>overcast vs. clear nights for each </a:t>
            </a:r>
            <a:r>
              <a:rPr lang="en-US" sz="2400" dirty="0" smtClean="0">
                <a:latin typeface="Centaur" panose="02030504050205020304" pitchFamily="18" charset="0"/>
              </a:rPr>
              <a:t>location from </a:t>
            </a:r>
            <a:r>
              <a:rPr lang="en-US" sz="2400" dirty="0">
                <a:latin typeface="Centaur" panose="02030504050205020304" pitchFamily="18" charset="0"/>
              </a:rPr>
              <a:t>November </a:t>
            </a:r>
            <a:r>
              <a:rPr lang="en-US" sz="2400" dirty="0" smtClean="0">
                <a:latin typeface="Centaur" panose="02030504050205020304" pitchFamily="18" charset="0"/>
              </a:rPr>
              <a:t>1</a:t>
            </a:r>
            <a:r>
              <a:rPr lang="en-US" sz="2400" baseline="30000" dirty="0" smtClean="0">
                <a:latin typeface="Centaur" panose="02030504050205020304" pitchFamily="18" charset="0"/>
              </a:rPr>
              <a:t>st</a:t>
            </a:r>
            <a:r>
              <a:rPr lang="en-US" sz="2400" dirty="0" smtClean="0">
                <a:latin typeface="Centaur" panose="02030504050205020304" pitchFamily="18" charset="0"/>
              </a:rPr>
              <a:t> 2019 </a:t>
            </a:r>
            <a:r>
              <a:rPr lang="en-US" sz="2400" dirty="0">
                <a:latin typeface="Centaur" panose="02030504050205020304" pitchFamily="18" charset="0"/>
              </a:rPr>
              <a:t>- November </a:t>
            </a:r>
            <a:r>
              <a:rPr lang="en-US" sz="2400" dirty="0" smtClean="0">
                <a:latin typeface="Centaur" panose="02030504050205020304" pitchFamily="18" charset="0"/>
              </a:rPr>
              <a:t>30</a:t>
            </a:r>
            <a:r>
              <a:rPr lang="en-US" sz="2400" baseline="30000" dirty="0" smtClean="0">
                <a:latin typeface="Centaur" panose="02030504050205020304" pitchFamily="18" charset="0"/>
              </a:rPr>
              <a:t>th</a:t>
            </a:r>
            <a:r>
              <a:rPr lang="en-US" sz="2400" dirty="0" smtClean="0">
                <a:latin typeface="Centaur" panose="02030504050205020304" pitchFamily="18" charset="0"/>
              </a:rPr>
              <a:t> 2020</a:t>
            </a:r>
            <a:r>
              <a:rPr lang="en-US" sz="2400" dirty="0">
                <a:latin typeface="Centaur" panose="02030504050205020304" pitchFamily="18" charset="0"/>
              </a:rPr>
              <a:t>. </a:t>
            </a:r>
            <a:r>
              <a:rPr lang="en-US" sz="2400" dirty="0" smtClean="0">
                <a:latin typeface="Centaur" panose="02030504050205020304" pitchFamily="18" charset="0"/>
              </a:rPr>
              <a:t/>
            </a:r>
            <a:br>
              <a:rPr lang="en-US" sz="2400" dirty="0" smtClean="0">
                <a:latin typeface="Centaur" panose="02030504050205020304" pitchFamily="18" charset="0"/>
              </a:rPr>
            </a:br>
            <a:endParaRPr lang="en-US" sz="2400" dirty="0" smtClean="0">
              <a:latin typeface="Centaur" panose="02030504050205020304" pitchFamily="18" charset="0"/>
            </a:endParaRPr>
          </a:p>
          <a:p>
            <a:r>
              <a:rPr lang="en-US" sz="2400" dirty="0" smtClean="0">
                <a:latin typeface="Centaur" panose="02030504050205020304" pitchFamily="18" charset="0"/>
              </a:rPr>
              <a:t>The </a:t>
            </a:r>
            <a:r>
              <a:rPr lang="en-US" sz="2400" dirty="0">
                <a:latin typeface="Centaur" panose="02030504050205020304" pitchFamily="18" charset="0"/>
              </a:rPr>
              <a:t>solid lines show the middle 68 % of the data, while the dotted lines show the middle 95%.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05958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https://darkskymissouri.org/images/logo/IDA_Missouri_logo_top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38865" y="0"/>
            <a:ext cx="1292943" cy="762000"/>
          </a:xfrm>
          <a:prstGeom prst="rect">
            <a:avLst/>
          </a:prstGeom>
          <a:noFill/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Results: Seasonal Variations</a:t>
            </a:r>
            <a:endParaRPr lang="en-US" sz="3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5400" y="990600"/>
            <a:ext cx="6420331" cy="5631091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60188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952500"/>
            <a:ext cx="8458200" cy="762000"/>
          </a:xfrm>
        </p:spPr>
        <p:txBody>
          <a:bodyPr>
            <a:noAutofit/>
          </a:bodyPr>
          <a:lstStyle/>
          <a:p>
            <a:pPr algn="ctr">
              <a:buNone/>
              <a:defRPr/>
            </a:pPr>
            <a:r>
              <a:rPr lang="en-US" sz="4000" b="1" dirty="0" smtClean="0">
                <a:solidFill>
                  <a:srgbClr val="FF0000"/>
                </a:solidFill>
                <a:latin typeface="Centaur" panose="02030504050205020304" pitchFamily="18" charset="0"/>
              </a:rPr>
              <a:t>“</a:t>
            </a:r>
            <a:r>
              <a:rPr lang="en-US" sz="4000" b="1" dirty="0" err="1" smtClean="0">
                <a:solidFill>
                  <a:srgbClr val="FF0000"/>
                </a:solidFill>
                <a:latin typeface="Centaur" panose="02030504050205020304" pitchFamily="18" charset="0"/>
              </a:rPr>
              <a:t>Satellight</a:t>
            </a:r>
            <a:r>
              <a:rPr lang="en-US" sz="4000" b="1" dirty="0" smtClean="0">
                <a:solidFill>
                  <a:srgbClr val="FF0000"/>
                </a:solidFill>
                <a:latin typeface="Centaur" panose="02030504050205020304" pitchFamily="18" charset="0"/>
              </a:rPr>
              <a:t>” Pollution</a:t>
            </a:r>
          </a:p>
        </p:txBody>
      </p:sp>
      <p:pic>
        <p:nvPicPr>
          <p:cNvPr id="7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https://darkskymissouri.org/images/logo/IDA_Missouri_logo_top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38865" y="0"/>
            <a:ext cx="1292943" cy="762000"/>
          </a:xfrm>
          <a:prstGeom prst="rect">
            <a:avLst/>
          </a:prstGeom>
          <a:noFill/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517" y="1928037"/>
            <a:ext cx="3165165" cy="33147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236381" y="5295899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entaur" panose="02030504050205020304" pitchFamily="18" charset="0"/>
              </a:rPr>
              <a:t>"But that homie's already dead,</a:t>
            </a:r>
          </a:p>
          <a:p>
            <a:pPr algn="ctr"/>
            <a:r>
              <a:rPr lang="en-US" sz="2800" dirty="0">
                <a:solidFill>
                  <a:srgbClr val="FF0000"/>
                </a:solidFill>
                <a:latin typeface="Centaur" panose="02030504050205020304" pitchFamily="18" charset="0"/>
              </a:rPr>
              <a:t>he just doesn't know it yet</a:t>
            </a:r>
            <a:r>
              <a:rPr lang="en-US" sz="2800" dirty="0" smtClean="0">
                <a:solidFill>
                  <a:srgbClr val="FF0000"/>
                </a:solidFill>
                <a:latin typeface="Centaur" panose="02030504050205020304" pitchFamily="18" charset="0"/>
              </a:rPr>
              <a:t>"</a:t>
            </a:r>
            <a:endParaRPr lang="en-US" sz="2800" b="0" i="0" dirty="0">
              <a:solidFill>
                <a:srgbClr val="FF0000"/>
              </a:solidFill>
              <a:effectLst/>
              <a:latin typeface="Centaur" panose="02030504050205020304" pitchFamily="18" charset="0"/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54</a:t>
            </a:fld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82217" y="1903229"/>
            <a:ext cx="3321458" cy="3168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3574392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742950"/>
            <a:ext cx="8458200" cy="1371600"/>
          </a:xfrm>
        </p:spPr>
        <p:txBody>
          <a:bodyPr>
            <a:noAutofit/>
          </a:bodyPr>
          <a:lstStyle/>
          <a:p>
            <a:pPr algn="ctr">
              <a:buNone/>
              <a:defRPr/>
            </a:pPr>
            <a:r>
              <a:rPr lang="en-US" sz="4000" b="1" dirty="0" smtClean="0">
                <a:solidFill>
                  <a:srgbClr val="FF0000"/>
                </a:solidFill>
                <a:latin typeface="Centaur" panose="02030504050205020304" pitchFamily="18" charset="0"/>
              </a:rPr>
              <a:t>“</a:t>
            </a:r>
            <a:r>
              <a:rPr lang="en-US" sz="4000" b="1" dirty="0" err="1" smtClean="0">
                <a:solidFill>
                  <a:srgbClr val="FF0000"/>
                </a:solidFill>
                <a:latin typeface="Centaur" panose="02030504050205020304" pitchFamily="18" charset="0"/>
              </a:rPr>
              <a:t>Satellight</a:t>
            </a:r>
            <a:r>
              <a:rPr lang="en-US" sz="4000" b="1" dirty="0" smtClean="0">
                <a:solidFill>
                  <a:srgbClr val="FF0000"/>
                </a:solidFill>
                <a:latin typeface="Centaur" panose="02030504050205020304" pitchFamily="18" charset="0"/>
              </a:rPr>
              <a:t>” Pollution is an </a:t>
            </a:r>
            <a:r>
              <a:rPr lang="en-US" sz="4000" b="1" u="sng" dirty="0" smtClean="0">
                <a:solidFill>
                  <a:srgbClr val="FF0000"/>
                </a:solidFill>
                <a:latin typeface="Centaur" panose="02030504050205020304" pitchFamily="18" charset="0"/>
              </a:rPr>
              <a:t>existential threat </a:t>
            </a:r>
            <a:r>
              <a:rPr lang="en-US" sz="4000" b="1" dirty="0" smtClean="0">
                <a:solidFill>
                  <a:srgbClr val="FF0000"/>
                </a:solidFill>
                <a:latin typeface="Centaur" panose="02030504050205020304" pitchFamily="18" charset="0"/>
              </a:rPr>
              <a:t>to recreational and professional astronomy</a:t>
            </a:r>
          </a:p>
        </p:txBody>
      </p:sp>
      <p:pic>
        <p:nvPicPr>
          <p:cNvPr id="7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https://darkskymissouri.org/images/logo/IDA_Missouri_logo_top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38865" y="0"/>
            <a:ext cx="1292943" cy="762000"/>
          </a:xfrm>
          <a:prstGeom prst="rect">
            <a:avLst/>
          </a:prstGeom>
          <a:noFill/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00600" y="4651931"/>
            <a:ext cx="3486150" cy="196492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95850" y="2365371"/>
            <a:ext cx="3352800" cy="196977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4875" y="2913320"/>
            <a:ext cx="3403600" cy="2552700"/>
          </a:xfrm>
          <a:prstGeom prst="rect">
            <a:avLst/>
          </a:prstGeom>
        </p:spPr>
      </p:pic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18668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 smtClean="0"/>
              <a:t>Artificial Satellites: Outlook</a:t>
            </a:r>
            <a:endParaRPr lang="en-US" sz="4000" b="1" dirty="0"/>
          </a:p>
        </p:txBody>
      </p:sp>
      <p:pic>
        <p:nvPicPr>
          <p:cNvPr id="7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https://darkskymissouri.org/images/logo/IDA_Missouri_logo_top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38865" y="0"/>
            <a:ext cx="1292943" cy="762000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192" y="951729"/>
            <a:ext cx="8158801" cy="5679747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11662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pPr algn="ctr"/>
            <a:r>
              <a:rPr lang="en-US" sz="4000" dirty="0" smtClean="0"/>
              <a:t>Artificial Satellites: Outlook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3124200"/>
            <a:ext cx="5867400" cy="35814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2400" dirty="0" smtClean="0">
                <a:latin typeface="Centaur" panose="02030504050205020304" pitchFamily="18" charset="0"/>
              </a:rPr>
              <a:t>Current and planned satellite launches are approaching 100,000.</a:t>
            </a:r>
          </a:p>
          <a:p>
            <a:pPr>
              <a:defRPr/>
            </a:pPr>
            <a:r>
              <a:rPr lang="en-US" sz="2400" dirty="0" smtClean="0">
                <a:latin typeface="Centaur" panose="02030504050205020304" pitchFamily="18" charset="0"/>
              </a:rPr>
              <a:t>Table on right shows number of stars visible from Earth as a function of magnitude.</a:t>
            </a:r>
          </a:p>
          <a:p>
            <a:pPr>
              <a:defRPr/>
            </a:pPr>
            <a:r>
              <a:rPr lang="en-US" sz="2400" dirty="0" smtClean="0">
                <a:latin typeface="Centaur" panose="02030504050205020304" pitchFamily="18" charset="0"/>
              </a:rPr>
              <a:t>Most people live in light polluted areas, where limiting magnitude is about 3 or lower.</a:t>
            </a:r>
          </a:p>
          <a:p>
            <a:pPr>
              <a:defRPr/>
            </a:pPr>
            <a:r>
              <a:rPr lang="en-US" sz="2400" dirty="0" smtClean="0">
                <a:latin typeface="Centaur" panose="02030504050205020304" pitchFamily="18" charset="0"/>
              </a:rPr>
              <a:t>In less than 5 years, most people will be able to see more artificial satellites in the sky than stars!</a:t>
            </a:r>
          </a:p>
          <a:p>
            <a:pPr>
              <a:defRPr/>
            </a:pPr>
            <a:endParaRPr lang="en-US" sz="2400" dirty="0" smtClean="0">
              <a:latin typeface="Centaur" panose="02030504050205020304" pitchFamily="18" charset="0"/>
            </a:endParaRPr>
          </a:p>
        </p:txBody>
      </p:sp>
      <p:pic>
        <p:nvPicPr>
          <p:cNvPr id="7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https://darkskymissouri.org/images/logo/IDA_Missouri_logo_top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38865" y="0"/>
            <a:ext cx="1292943" cy="762000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838201"/>
            <a:ext cx="7086600" cy="2218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43600" y="2992967"/>
            <a:ext cx="3200400" cy="3674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4342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pPr algn="ctr"/>
            <a:r>
              <a:rPr lang="en-US" sz="4000" dirty="0" smtClean="0"/>
              <a:t>Artificial Satellites: Outlook</a:t>
            </a:r>
            <a:endParaRPr lang="en-US" sz="4000" dirty="0"/>
          </a:p>
        </p:txBody>
      </p:sp>
      <p:pic>
        <p:nvPicPr>
          <p:cNvPr id="7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https://darkskymissouri.org/images/logo/IDA_Missouri_logo_top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38865" y="0"/>
            <a:ext cx="1292943" cy="762000"/>
          </a:xfrm>
          <a:prstGeom prst="rect">
            <a:avLst/>
          </a:prstGeom>
          <a:noFill/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17" y="838200"/>
            <a:ext cx="8096954" cy="590466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6519560" y="3557829"/>
            <a:ext cx="3896269" cy="438211"/>
          </a:xfrm>
          <a:prstGeom prst="rect">
            <a:avLst/>
          </a:prstGeom>
        </p:spPr>
      </p:pic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71453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 smtClean="0"/>
              <a:t>Artificial Satellites: History</a:t>
            </a:r>
            <a:endParaRPr lang="en-US" sz="4000" b="1" dirty="0"/>
          </a:p>
        </p:txBody>
      </p:sp>
      <p:pic>
        <p:nvPicPr>
          <p:cNvPr id="7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https://darkskymissouri.org/images/logo/IDA_Missouri_logo_top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38865" y="0"/>
            <a:ext cx="1292943" cy="7620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240713" y="5373469"/>
            <a:ext cx="84460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Centaur" panose="02030504050205020304" pitchFamily="18" charset="0"/>
              </a:rPr>
              <a:t>Simulated instantaneous distribution of </a:t>
            </a:r>
            <a:r>
              <a:rPr lang="en-US" dirty="0" err="1">
                <a:latin typeface="Centaur" panose="02030504050205020304" pitchFamily="18" charset="0"/>
              </a:rPr>
              <a:t>Starlink</a:t>
            </a:r>
            <a:r>
              <a:rPr lang="en-US" dirty="0">
                <a:latin typeface="Centaur" panose="02030504050205020304" pitchFamily="18" charset="0"/>
              </a:rPr>
              <a:t> satellites. The constellation is dense up to about 53° latitude with a smaller number of satellites at </a:t>
            </a:r>
            <a:r>
              <a:rPr lang="en-US" dirty="0" smtClean="0">
                <a:latin typeface="Centaur" panose="02030504050205020304" pitchFamily="18" charset="0"/>
              </a:rPr>
              <a:t>higher latitudes </a:t>
            </a:r>
            <a:r>
              <a:rPr lang="en-US" i="1" dirty="0" smtClean="0">
                <a:latin typeface="Centaur" panose="02030504050205020304" pitchFamily="18" charset="0"/>
              </a:rPr>
              <a:t>(McDowell </a:t>
            </a:r>
            <a:r>
              <a:rPr lang="en-US" i="1" dirty="0" err="1" smtClean="0">
                <a:latin typeface="Centaur" panose="02030504050205020304" pitchFamily="18" charset="0"/>
              </a:rPr>
              <a:t>ApJ</a:t>
            </a:r>
            <a:r>
              <a:rPr lang="en-US" i="1" dirty="0" smtClean="0">
                <a:latin typeface="Centaur" panose="02030504050205020304" pitchFamily="18" charset="0"/>
              </a:rPr>
              <a:t> 892:L36).</a:t>
            </a:r>
            <a:endParaRPr lang="en-US" i="1" dirty="0">
              <a:latin typeface="Centaur" panose="020305040502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9946" y="1284288"/>
            <a:ext cx="9163946" cy="3671017"/>
          </a:xfrm>
          <a:prstGeom prst="rect">
            <a:avLst/>
          </a:prstGeom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51541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7675" y="141288"/>
            <a:ext cx="8229600" cy="1039812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 smtClean="0"/>
              <a:t>“Illuminate Freshman Seminar” </a:t>
            </a:r>
            <a:br>
              <a:rPr lang="en-US" sz="3200" b="1" dirty="0" smtClean="0"/>
            </a:br>
            <a:r>
              <a:rPr lang="en-US" sz="3200" b="1" dirty="0" smtClean="0"/>
              <a:t>Class Objectives</a:t>
            </a:r>
            <a:endParaRPr lang="en-US" sz="3200" b="1" dirty="0"/>
          </a:p>
        </p:txBody>
      </p:sp>
      <p:pic>
        <p:nvPicPr>
          <p:cNvPr id="7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https://darkskymissouri.org/images/logo/IDA_Missouri_logo_top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38865" y="0"/>
            <a:ext cx="1292943" cy="762000"/>
          </a:xfrm>
          <a:prstGeom prst="rect">
            <a:avLst/>
          </a:prstGeom>
          <a:noFill/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171450" y="1209675"/>
            <a:ext cx="8763000" cy="53435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  <a:defRPr/>
            </a:pPr>
            <a:r>
              <a:rPr lang="en-US" dirty="0" smtClean="0">
                <a:latin typeface="Centaur" panose="02030504050205020304" pitchFamily="18" charset="0"/>
              </a:rPr>
              <a:t>Basic definitions, terminology, and categories of light pollution, 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 smtClean="0">
                <a:latin typeface="Centaur" panose="02030504050205020304" pitchFamily="18" charset="0"/>
              </a:rPr>
              <a:t>Quantifying light pollution,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 smtClean="0">
                <a:latin typeface="Centaur" panose="02030504050205020304" pitchFamily="18" charset="0"/>
              </a:rPr>
              <a:t>Science behind “good” and “bad” lighting, 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 smtClean="0">
                <a:latin typeface="Centaur" panose="02030504050205020304" pitchFamily="18" charset="0"/>
              </a:rPr>
              <a:t>Harmful effects of light pollution,</a:t>
            </a:r>
            <a:r>
              <a:rPr lang="en-US" sz="2800" dirty="0" smtClean="0">
                <a:latin typeface="Centaur" panose="02030504050205020304" pitchFamily="18" charset="0"/>
              </a:rPr>
              <a:t/>
            </a:r>
            <a:br>
              <a:rPr lang="en-US" sz="2800" dirty="0" smtClean="0">
                <a:latin typeface="Centaur" panose="02030504050205020304" pitchFamily="18" charset="0"/>
              </a:rPr>
            </a:br>
            <a:endParaRPr lang="en-US" sz="2800" dirty="0" smtClean="0">
              <a:latin typeface="Centaur" panose="02030504050205020304" pitchFamily="18" charset="0"/>
            </a:endParaRP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 smtClean="0">
                <a:latin typeface="Centaur" panose="02030504050205020304" pitchFamily="18" charset="0"/>
              </a:rPr>
              <a:t>Current efforts to mitigate and reverse light pollution, 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 smtClean="0">
                <a:latin typeface="Centaur" panose="02030504050205020304" pitchFamily="18" charset="0"/>
              </a:rPr>
              <a:t>Engage with local administrators and decision makers by making the case for curbing light pollution and proposing solutions.</a:t>
            </a:r>
            <a:endParaRPr lang="en-US" dirty="0">
              <a:latin typeface="Centaur" panose="020305040502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</a:t>
            </a:fld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0" y="1295399"/>
            <a:ext cx="9144000" cy="2776871"/>
            <a:chOff x="0" y="1476375"/>
            <a:chExt cx="9144000" cy="2486025"/>
          </a:xfrm>
        </p:grpSpPr>
        <p:sp>
          <p:nvSpPr>
            <p:cNvPr id="10" name="Rectangle 9"/>
            <p:cNvSpPr/>
            <p:nvPr/>
          </p:nvSpPr>
          <p:spPr>
            <a:xfrm>
              <a:off x="0" y="1476375"/>
              <a:ext cx="9144000" cy="2486025"/>
            </a:xfrm>
            <a:prstGeom prst="rect">
              <a:avLst/>
            </a:pr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 rot="5400000">
              <a:off x="8221952" y="2457451"/>
              <a:ext cx="1351652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600" b="1" dirty="0" smtClean="0">
                  <a:solidFill>
                    <a:srgbClr val="7030A0"/>
                  </a:solidFill>
                  <a:latin typeface="Centaur" pitchFamily="18" charset="0"/>
                </a:rPr>
                <a:t>“Science”</a:t>
              </a:r>
              <a:endParaRPr lang="en-US" sz="2600" b="1" dirty="0">
                <a:solidFill>
                  <a:srgbClr val="7030A0"/>
                </a:solidFill>
                <a:latin typeface="Centaur" pitchFamily="18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0" y="4231757"/>
            <a:ext cx="9144000" cy="2350017"/>
            <a:chOff x="0" y="1501236"/>
            <a:chExt cx="9144000" cy="2486025"/>
          </a:xfrm>
        </p:grpSpPr>
        <p:sp>
          <p:nvSpPr>
            <p:cNvPr id="14" name="Rectangle 13"/>
            <p:cNvSpPr/>
            <p:nvPr/>
          </p:nvSpPr>
          <p:spPr>
            <a:xfrm>
              <a:off x="0" y="1501236"/>
              <a:ext cx="9144000" cy="2486025"/>
            </a:xfrm>
            <a:prstGeom prst="rect">
              <a:avLst/>
            </a:pr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 rot="5400000">
              <a:off x="7973262" y="2276449"/>
              <a:ext cx="1448923" cy="8925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600" b="1" dirty="0" smtClean="0">
                  <a:solidFill>
                    <a:srgbClr val="7030A0"/>
                  </a:solidFill>
                  <a:latin typeface="Centaur" pitchFamily="18" charset="0"/>
                </a:rPr>
                <a:t>“Activism </a:t>
              </a:r>
              <a:br>
                <a:rPr lang="en-US" sz="2600" b="1" dirty="0" smtClean="0">
                  <a:solidFill>
                    <a:srgbClr val="7030A0"/>
                  </a:solidFill>
                  <a:latin typeface="Centaur" pitchFamily="18" charset="0"/>
                </a:rPr>
              </a:br>
              <a:r>
                <a:rPr lang="en-US" sz="2600" b="1" dirty="0" smtClean="0">
                  <a:solidFill>
                    <a:srgbClr val="7030A0"/>
                  </a:solidFill>
                  <a:latin typeface="Centaur" pitchFamily="18" charset="0"/>
                </a:rPr>
                <a:t>Outreach”</a:t>
              </a:r>
              <a:endParaRPr lang="en-US" sz="2600" b="1" dirty="0">
                <a:solidFill>
                  <a:srgbClr val="7030A0"/>
                </a:solidFill>
                <a:latin typeface="Centaur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400452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4382" y="112198"/>
            <a:ext cx="8229600" cy="954087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 err="1" smtClean="0"/>
              <a:t>Starlink</a:t>
            </a:r>
            <a:r>
              <a:rPr lang="en-US" sz="3600" b="1" dirty="0" smtClean="0"/>
              <a:t> Satellite Simulations:</a:t>
            </a:r>
            <a:br>
              <a:rPr lang="en-US" sz="3600" b="1" dirty="0" smtClean="0"/>
            </a:br>
            <a:r>
              <a:rPr lang="en-US" sz="3600" b="1" dirty="0" smtClean="0"/>
              <a:t>~ </a:t>
            </a:r>
            <a:r>
              <a:rPr lang="en-US" sz="3600" b="1" dirty="0" smtClean="0">
                <a:solidFill>
                  <a:srgbClr val="FF0000"/>
                </a:solidFill>
              </a:rPr>
              <a:t>12,000</a:t>
            </a:r>
            <a:r>
              <a:rPr lang="en-US" sz="3600" b="1" dirty="0" smtClean="0"/>
              <a:t> satellites</a:t>
            </a:r>
            <a:endParaRPr lang="en-US" sz="3600" b="1" dirty="0"/>
          </a:p>
        </p:txBody>
      </p:sp>
      <p:pic>
        <p:nvPicPr>
          <p:cNvPr id="7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https://darkskymissouri.org/images/logo/IDA_Missouri_logo_top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38865" y="0"/>
            <a:ext cx="1292943" cy="762000"/>
          </a:xfrm>
          <a:prstGeom prst="rect">
            <a:avLst/>
          </a:prstGeom>
          <a:noFill/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2019856"/>
            <a:ext cx="4230582" cy="27807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59182" y="1066800"/>
            <a:ext cx="4612332" cy="5239311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88587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https://darkskymissouri.org/images/logo/IDA_Missouri_logo_top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38865" y="0"/>
            <a:ext cx="1292943" cy="762000"/>
          </a:xfrm>
          <a:prstGeom prst="rect">
            <a:avLst/>
          </a:prstGeom>
          <a:noFill/>
        </p:spPr>
      </p:pic>
      <p:graphicFrame>
        <p:nvGraphicFramePr>
          <p:cNvPr id="9" name="Chart 8"/>
          <p:cNvGraphicFramePr>
            <a:graphicFrameLocks/>
          </p:cNvGraphicFramePr>
          <p:nvPr>
            <p:extLst/>
          </p:nvPr>
        </p:nvGraphicFramePr>
        <p:xfrm>
          <a:off x="304800" y="762000"/>
          <a:ext cx="8458200" cy="57002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Rectangle 9"/>
          <p:cNvSpPr/>
          <p:nvPr/>
        </p:nvSpPr>
        <p:spPr>
          <a:xfrm>
            <a:off x="2209800" y="200680"/>
            <a:ext cx="445551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 smtClean="0">
                <a:latin typeface="Centaur" panose="02030504050205020304" pitchFamily="18" charset="0"/>
              </a:rPr>
              <a:t>Estimates for ~ </a:t>
            </a:r>
            <a:r>
              <a:rPr lang="en-GB" sz="2800" dirty="0" smtClean="0">
                <a:solidFill>
                  <a:srgbClr val="FF0000"/>
                </a:solidFill>
                <a:latin typeface="Centaur" panose="02030504050205020304" pitchFamily="18" charset="0"/>
              </a:rPr>
              <a:t>42,000</a:t>
            </a:r>
            <a:r>
              <a:rPr lang="en-GB" sz="2800" dirty="0" smtClean="0">
                <a:latin typeface="Centaur" panose="02030504050205020304" pitchFamily="18" charset="0"/>
              </a:rPr>
              <a:t> </a:t>
            </a:r>
            <a:r>
              <a:rPr lang="en-GB" sz="2800" dirty="0">
                <a:latin typeface="Centaur" panose="02030504050205020304" pitchFamily="18" charset="0"/>
              </a:rPr>
              <a:t>satellites</a:t>
            </a:r>
            <a:endParaRPr lang="en-US" sz="2800" dirty="0">
              <a:latin typeface="Centaur" panose="02030504050205020304" pitchFamily="18" charset="0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65858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pPr algn="ctr"/>
            <a:r>
              <a:rPr lang="en-US" sz="3200" dirty="0" smtClean="0"/>
              <a:t>Perspective: What is Light Pollution?</a:t>
            </a:r>
            <a:endParaRPr lang="en-US" sz="3200" dirty="0"/>
          </a:p>
        </p:txBody>
      </p:sp>
      <p:pic>
        <p:nvPicPr>
          <p:cNvPr id="7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https://darkskymissouri.org/images/logo/IDA_Missouri_logo_top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38865" y="0"/>
            <a:ext cx="1292943" cy="762000"/>
          </a:xfrm>
          <a:prstGeom prst="rect">
            <a:avLst/>
          </a:prstGeom>
          <a:noFill/>
        </p:spPr>
      </p:pic>
      <p:pic>
        <p:nvPicPr>
          <p:cNvPr id="1028" name="Picture 4" descr="https://www.solais.com/uploadedFiles/blog/1585925577_Light_Pollution_Diagram_680px-300x29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9200" y="1002145"/>
            <a:ext cx="6858000" cy="5703455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 rot="16200000">
            <a:off x="7315200" y="3564523"/>
            <a:ext cx="18288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i="1" dirty="0" smtClean="0"/>
              <a:t>Photo Credit: IDA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xmlns="" val="721090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8"/>
          <p:cNvGrpSpPr/>
          <p:nvPr/>
        </p:nvGrpSpPr>
        <p:grpSpPr>
          <a:xfrm>
            <a:off x="84317" y="1066800"/>
            <a:ext cx="8983483" cy="2819400"/>
            <a:chOff x="-26126" y="1981200"/>
            <a:chExt cx="9170126" cy="2828109"/>
          </a:xfrm>
        </p:grpSpPr>
        <p:grpSp>
          <p:nvGrpSpPr>
            <p:cNvPr id="4" name="Group 7"/>
            <p:cNvGrpSpPr/>
            <p:nvPr/>
          </p:nvGrpSpPr>
          <p:grpSpPr>
            <a:xfrm>
              <a:off x="0" y="1981200"/>
              <a:ext cx="9144000" cy="2819400"/>
              <a:chOff x="152400" y="3429000"/>
              <a:chExt cx="7341130" cy="2286000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758912" y="3429000"/>
                <a:ext cx="2734618" cy="2286000"/>
              </a:xfrm>
              <a:prstGeom prst="rect">
                <a:avLst/>
              </a:prstGeom>
            </p:spPr>
          </p:pic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52400" y="3429000"/>
                <a:ext cx="4612518" cy="2286000"/>
              </a:xfrm>
              <a:prstGeom prst="rect">
                <a:avLst/>
              </a:prstGeom>
            </p:spPr>
          </p:pic>
          <p:sp>
            <p:nvSpPr>
              <p:cNvPr id="28" name="Rectangle 27"/>
              <p:cNvSpPr/>
              <p:nvPr/>
            </p:nvSpPr>
            <p:spPr>
              <a:xfrm>
                <a:off x="2286000" y="4343400"/>
                <a:ext cx="381000" cy="304800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9" name="Straight Arrow Connector 28"/>
              <p:cNvCxnSpPr/>
              <p:nvPr/>
            </p:nvCxnSpPr>
            <p:spPr>
              <a:xfrm flipV="1">
                <a:off x="2667000" y="3429000"/>
                <a:ext cx="2057400" cy="91440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2" name="Straight Arrow Connector 31"/>
              <p:cNvCxnSpPr/>
              <p:nvPr/>
            </p:nvCxnSpPr>
            <p:spPr>
              <a:xfrm>
                <a:off x="2667000" y="4648200"/>
                <a:ext cx="2057400" cy="106680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43" name="TextBox 42"/>
            <p:cNvSpPr txBox="1"/>
            <p:nvPr/>
          </p:nvSpPr>
          <p:spPr>
            <a:xfrm>
              <a:off x="-26126" y="4563088"/>
              <a:ext cx="172996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smtClean="0">
                  <a:solidFill>
                    <a:schemeClr val="accent2">
                      <a:lumMod val="20000"/>
                      <a:lumOff val="8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https://lightpollutionmap.info/</a:t>
              </a:r>
              <a:endParaRPr lang="en-US" sz="1000" i="1" dirty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30" name="Rectangle 29"/>
          <p:cNvSpPr/>
          <p:nvPr/>
        </p:nvSpPr>
        <p:spPr>
          <a:xfrm>
            <a:off x="84317" y="3886200"/>
            <a:ext cx="8983483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600" dirty="0">
                <a:latin typeface="Centaur" panose="02030504050205020304" pitchFamily="18" charset="0"/>
              </a:rPr>
              <a:t>“The loss of the night sky is placed in the broader context of </a:t>
            </a:r>
            <a:r>
              <a:rPr lang="en-US" sz="2600" dirty="0" smtClean="0">
                <a:latin typeface="Centaur" panose="02030504050205020304" pitchFamily="18" charset="0"/>
              </a:rPr>
              <a:t/>
            </a:r>
            <a:br>
              <a:rPr lang="en-US" sz="2600" dirty="0" smtClean="0">
                <a:latin typeface="Centaur" panose="02030504050205020304" pitchFamily="18" charset="0"/>
              </a:rPr>
            </a:br>
            <a:r>
              <a:rPr lang="en-US" sz="2600" b="1" u="sng" dirty="0" smtClean="0">
                <a:latin typeface="Centaur" panose="02030504050205020304" pitchFamily="18" charset="0"/>
              </a:rPr>
              <a:t>society’s </a:t>
            </a:r>
            <a:r>
              <a:rPr lang="en-US" sz="2600" b="1" u="sng" dirty="0">
                <a:latin typeface="Centaur" panose="02030504050205020304" pitchFamily="18" charset="0"/>
              </a:rPr>
              <a:t>difficulty in fully articulating non-consumptive values such as natural beauty</a:t>
            </a:r>
            <a:r>
              <a:rPr lang="en-US" sz="2600" dirty="0">
                <a:latin typeface="Centaur" panose="02030504050205020304" pitchFamily="18" charset="0"/>
              </a:rPr>
              <a:t>.” 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457200" y="274638"/>
            <a:ext cx="8229600" cy="71596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Perspective: The Challenge</a:t>
            </a:r>
            <a:endParaRPr lang="en-US" dirty="0"/>
          </a:p>
        </p:txBody>
      </p:sp>
      <p:grpSp>
        <p:nvGrpSpPr>
          <p:cNvPr id="5" name="Group 13"/>
          <p:cNvGrpSpPr/>
          <p:nvPr/>
        </p:nvGrpSpPr>
        <p:grpSpPr>
          <a:xfrm>
            <a:off x="223414" y="5021586"/>
            <a:ext cx="2667000" cy="1784350"/>
            <a:chOff x="223414" y="5021586"/>
            <a:chExt cx="2667000" cy="1784350"/>
          </a:xfrm>
        </p:grpSpPr>
        <p:sp>
          <p:nvSpPr>
            <p:cNvPr id="12" name="Cloud Callout 11"/>
            <p:cNvSpPr/>
            <p:nvPr/>
          </p:nvSpPr>
          <p:spPr>
            <a:xfrm>
              <a:off x="223414" y="5021586"/>
              <a:ext cx="2667000" cy="1784350"/>
            </a:xfrm>
            <a:prstGeom prst="cloudCallout">
              <a:avLst>
                <a:gd name="adj1" fmla="val 69666"/>
                <a:gd name="adj2" fmla="val -63826"/>
              </a:avLst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06942" y="5341203"/>
              <a:ext cx="1899944" cy="830997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rgbClr val="FF0000"/>
                  </a:solidFill>
                  <a:latin typeface="Centaur" panose="02030504050205020304" pitchFamily="18" charset="0"/>
                </a:rPr>
                <a:t>How to bridge </a:t>
              </a:r>
              <a:br>
                <a:rPr lang="en-US" sz="2400" dirty="0" smtClean="0">
                  <a:solidFill>
                    <a:srgbClr val="FF0000"/>
                  </a:solidFill>
                  <a:latin typeface="Centaur" panose="02030504050205020304" pitchFamily="18" charset="0"/>
                </a:rPr>
              </a:br>
              <a:r>
                <a:rPr lang="en-US" sz="2400" dirty="0" smtClean="0">
                  <a:solidFill>
                    <a:srgbClr val="FF0000"/>
                  </a:solidFill>
                  <a:latin typeface="Centaur" panose="02030504050205020304" pitchFamily="18" charset="0"/>
                </a:rPr>
                <a:t>this gap!?</a:t>
              </a:r>
              <a:endParaRPr lang="en-US" sz="2400" dirty="0">
                <a:solidFill>
                  <a:srgbClr val="FF0000"/>
                </a:solidFill>
                <a:latin typeface="Centaur" panose="02030504050205020304" pitchFamily="18" charset="0"/>
              </a:endParaRPr>
            </a:p>
          </p:txBody>
        </p:sp>
      </p:grpSp>
      <p:sp>
        <p:nvSpPr>
          <p:cNvPr id="33" name="Rectangle 32"/>
          <p:cNvSpPr/>
          <p:nvPr/>
        </p:nvSpPr>
        <p:spPr>
          <a:xfrm>
            <a:off x="3962400" y="5121274"/>
            <a:ext cx="5105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Centaur" panose="02030504050205020304" pitchFamily="18" charset="0"/>
              </a:rPr>
              <a:t>Terrell </a:t>
            </a:r>
            <a:r>
              <a:rPr lang="en-US" dirty="0" err="1" smtClean="0">
                <a:latin typeface="Centaur" panose="02030504050205020304" pitchFamily="18" charset="0"/>
              </a:rPr>
              <a:t>Gallaway</a:t>
            </a:r>
            <a:r>
              <a:rPr lang="en-US" dirty="0" smtClean="0">
                <a:latin typeface="Centaur" panose="02030504050205020304" pitchFamily="18" charset="0"/>
              </a:rPr>
              <a:t> </a:t>
            </a:r>
            <a:br>
              <a:rPr lang="en-US" dirty="0" smtClean="0">
                <a:latin typeface="Centaur" panose="02030504050205020304" pitchFamily="18" charset="0"/>
              </a:rPr>
            </a:br>
            <a:r>
              <a:rPr lang="en-US" dirty="0" smtClean="0">
                <a:latin typeface="Centaur" panose="02030504050205020304" pitchFamily="18" charset="0"/>
              </a:rPr>
              <a:t>(Missouri State University; IDA-Mo Board Member)</a:t>
            </a:r>
            <a:endParaRPr lang="en-US" dirty="0">
              <a:latin typeface="Centaur" panose="020305040502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88495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9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9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Autofit/>
          </a:bodyPr>
          <a:lstStyle/>
          <a:p>
            <a:pPr algn="ctr"/>
            <a:r>
              <a:rPr lang="en-US" sz="3200" dirty="0" smtClean="0"/>
              <a:t>Perspective:</a:t>
            </a:r>
            <a:br>
              <a:rPr lang="en-US" sz="3200" dirty="0" smtClean="0"/>
            </a:br>
            <a:r>
              <a:rPr lang="en-US" sz="3200" dirty="0" smtClean="0"/>
              <a:t>Light Intensity and 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Color</a:t>
            </a:r>
            <a:r>
              <a:rPr lang="en-US" sz="3200" dirty="0" smtClean="0"/>
              <a:t> are both important</a:t>
            </a:r>
            <a:endParaRPr lang="en-US" sz="3200" dirty="0"/>
          </a:p>
        </p:txBody>
      </p:sp>
      <p:pic>
        <p:nvPicPr>
          <p:cNvPr id="7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https://darkskymissouri.org/images/logo/IDA_Missouri_logo_top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38865" y="0"/>
            <a:ext cx="1292943" cy="762000"/>
          </a:xfrm>
          <a:prstGeom prst="rect">
            <a:avLst/>
          </a:prstGeom>
          <a:noFill/>
        </p:spPr>
      </p:pic>
      <p:pic>
        <p:nvPicPr>
          <p:cNvPr id="1030" name="Picture 6" descr="Color Temperature Scale for light bulbs | AtlantaLightBulbs.co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7825" y="1705775"/>
            <a:ext cx="5032375" cy="2204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8269" y="6315442"/>
            <a:ext cx="52881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6600"/>
                </a:solidFill>
                <a:latin typeface="Centaur" panose="02030504050205020304" pitchFamily="18" charset="0"/>
              </a:rPr>
              <a:t>Orange</a:t>
            </a:r>
            <a:r>
              <a:rPr lang="en-US" sz="2400" b="1" dirty="0" smtClean="0">
                <a:solidFill>
                  <a:srgbClr val="FF0000"/>
                </a:solidFill>
                <a:latin typeface="Centaur" panose="02030504050205020304" pitchFamily="18" charset="0"/>
              </a:rPr>
              <a:t>/Red good</a:t>
            </a:r>
            <a:r>
              <a:rPr lang="en-US" sz="2400" b="1" dirty="0" smtClean="0">
                <a:latin typeface="Centaur" panose="02030504050205020304" pitchFamily="18" charset="0"/>
              </a:rPr>
              <a:t>, </a:t>
            </a:r>
            <a:r>
              <a:rPr lang="en-US" sz="2400" b="1" dirty="0" smtClean="0">
                <a:solidFill>
                  <a:srgbClr val="FFFF00"/>
                </a:solidFill>
                <a:latin typeface="Centaur" panose="02030504050205020304" pitchFamily="18" charset="0"/>
              </a:rPr>
              <a:t>yellow bad</a:t>
            </a:r>
            <a:r>
              <a:rPr lang="en-US" sz="2400" b="1" dirty="0" smtClean="0">
                <a:latin typeface="Centaur" panose="02030504050205020304" pitchFamily="18" charset="0"/>
              </a:rPr>
              <a:t>, </a:t>
            </a:r>
            <a:r>
              <a:rPr lang="en-US" sz="2400" b="1" dirty="0" smtClean="0">
                <a:solidFill>
                  <a:schemeClr val="accent1"/>
                </a:solidFill>
                <a:latin typeface="Centaur" panose="02030504050205020304" pitchFamily="18" charset="0"/>
              </a:rPr>
              <a:t>blue light ugly</a:t>
            </a:r>
            <a:endParaRPr lang="en-US" sz="2400" b="1" dirty="0">
              <a:solidFill>
                <a:schemeClr val="accent1"/>
              </a:solidFill>
              <a:latin typeface="Centaur" panose="020305040502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0644" y="3921321"/>
            <a:ext cx="4446736" cy="2320548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5781675" y="1669869"/>
            <a:ext cx="2694136" cy="2514600"/>
            <a:chOff x="5791200" y="1866900"/>
            <a:chExt cx="2694136" cy="2514600"/>
          </a:xfrm>
        </p:grpSpPr>
        <p:pic>
          <p:nvPicPr>
            <p:cNvPr id="10" name="Picture 4" descr="What Are Lumens? Lumens Chart, Definition &amp; Light Bulb Facts at ...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70736" y="1866900"/>
              <a:ext cx="2514600" cy="2514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Oval 3"/>
            <p:cNvSpPr/>
            <p:nvPr/>
          </p:nvSpPr>
          <p:spPr>
            <a:xfrm>
              <a:off x="5791200" y="3447853"/>
              <a:ext cx="1295400" cy="8382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7472808" y="2144785"/>
              <a:ext cx="1012528" cy="547119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5923111" y="4573763"/>
            <a:ext cx="293317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Centaur" panose="02030504050205020304" pitchFamily="18" charset="0"/>
              </a:rPr>
              <a:t>For outdoor lighting, aim for</a:t>
            </a:r>
            <a:br>
              <a:rPr lang="en-US" sz="2000" b="1" dirty="0" smtClean="0">
                <a:latin typeface="Centaur" panose="02030504050205020304" pitchFamily="18" charset="0"/>
              </a:rPr>
            </a:br>
            <a:r>
              <a:rPr lang="en-US" sz="2000" b="1" dirty="0" smtClean="0">
                <a:solidFill>
                  <a:srgbClr val="FFCC66"/>
                </a:solidFill>
                <a:latin typeface="Centaur" panose="02030504050205020304" pitchFamily="18" charset="0"/>
              </a:rPr>
              <a:t>3000</a:t>
            </a:r>
            <a:r>
              <a:rPr lang="en-US" sz="2000" b="1" dirty="0" smtClean="0">
                <a:latin typeface="Centaur" panose="02030504050205020304" pitchFamily="18" charset="0"/>
              </a:rPr>
              <a:t> K and below, preferably</a:t>
            </a:r>
            <a:br>
              <a:rPr lang="en-US" sz="2000" b="1" dirty="0" smtClean="0">
                <a:latin typeface="Centaur" panose="02030504050205020304" pitchFamily="18" charset="0"/>
              </a:rPr>
            </a:br>
            <a:r>
              <a:rPr lang="en-US" sz="2000" b="1" dirty="0" smtClean="0">
                <a:latin typeface="Centaur" panose="02030504050205020304" pitchFamily="18" charset="0"/>
              </a:rPr>
              <a:t>about </a:t>
            </a:r>
            <a:r>
              <a:rPr lang="en-US" sz="2000" b="1" dirty="0" smtClean="0">
                <a:solidFill>
                  <a:srgbClr val="FF0000"/>
                </a:solidFill>
                <a:latin typeface="Centaur" panose="02030504050205020304" pitchFamily="18" charset="0"/>
              </a:rPr>
              <a:t>2000</a:t>
            </a:r>
            <a:r>
              <a:rPr lang="en-US" sz="2000" b="1" dirty="0" smtClean="0">
                <a:latin typeface="Centaur" panose="02030504050205020304" pitchFamily="18" charset="0"/>
              </a:rPr>
              <a:t> K.</a:t>
            </a:r>
            <a:endParaRPr lang="en-US" sz="2000" b="1" dirty="0">
              <a:latin typeface="Centaur" panose="02030504050205020304" pitchFamily="18" charset="0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40048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5984</TotalTime>
  <Words>1640</Words>
  <Application>Microsoft Office PowerPoint</Application>
  <PresentationFormat>On-screen Show (4:3)</PresentationFormat>
  <Paragraphs>311</Paragraphs>
  <Slides>61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61</vt:i4>
      </vt:variant>
    </vt:vector>
  </HeadingPairs>
  <TitlesOfParts>
    <vt:vector size="63" baseType="lpstr">
      <vt:lpstr>Office Theme</vt:lpstr>
      <vt:lpstr>1_Office Theme</vt:lpstr>
      <vt:lpstr>The Science &amp; Growth of Light Pollution</vt:lpstr>
      <vt:lpstr>Outline of Talk</vt:lpstr>
      <vt:lpstr>What I’d like you to do: I</vt:lpstr>
      <vt:lpstr>What I’d like you to do: II</vt:lpstr>
      <vt:lpstr>What I’d like you to do: III</vt:lpstr>
      <vt:lpstr>“Illuminate Freshman Seminar”  Class Objectives</vt:lpstr>
      <vt:lpstr>Perspective: What is Light Pollution?</vt:lpstr>
      <vt:lpstr>Slide 8</vt:lpstr>
      <vt:lpstr>Perspective: Light Intensity and Color are both important</vt:lpstr>
      <vt:lpstr>Slide 10</vt:lpstr>
      <vt:lpstr>Slide 11</vt:lpstr>
      <vt:lpstr>Slide 12</vt:lpstr>
      <vt:lpstr>Symptoms of LP: Sky Glow</vt:lpstr>
      <vt:lpstr>Symptoms of LP: Sky Glow</vt:lpstr>
      <vt:lpstr>The Bortle Scale https://www.youtube.com/watch?v=0DEbUK6Qyb4 </vt:lpstr>
      <vt:lpstr>The Bortle Scale</vt:lpstr>
      <vt:lpstr>Slide 17</vt:lpstr>
      <vt:lpstr>Slide 18</vt:lpstr>
      <vt:lpstr>Slide 19</vt:lpstr>
      <vt:lpstr>Slide 20</vt:lpstr>
      <vt:lpstr>Measuring Light Pollution: Techniques</vt:lpstr>
      <vt:lpstr>Satellite Maps</vt:lpstr>
      <vt:lpstr>Satellite Data</vt:lpstr>
      <vt:lpstr>Drone Imaging: Examples</vt:lpstr>
      <vt:lpstr>Drone Imaging: Examples</vt:lpstr>
      <vt:lpstr>The Unihedron SQM</vt:lpstr>
      <vt:lpstr>The Missouri SQM Program https://www.darkskymissouri.org/programs/sqm-program</vt:lpstr>
      <vt:lpstr>The Missouri SQM Program</vt:lpstr>
      <vt:lpstr>The Missouri SQM Program</vt:lpstr>
      <vt:lpstr>Results: Example</vt:lpstr>
      <vt:lpstr>SQM and All-Sky-Cam: Kirksville</vt:lpstr>
      <vt:lpstr>Results: Summary</vt:lpstr>
      <vt:lpstr>The Adler Planetarium’s “Go-Net” All-Sky-Camera &amp; TESS Photometer</vt:lpstr>
      <vt:lpstr>Summary</vt:lpstr>
      <vt:lpstr>Summary</vt:lpstr>
      <vt:lpstr>Summary</vt:lpstr>
      <vt:lpstr>Slide 37</vt:lpstr>
      <vt:lpstr>The Astronomer wonders…</vt:lpstr>
      <vt:lpstr>Discussion Forum</vt:lpstr>
      <vt:lpstr>Observatory.truman.edu</vt:lpstr>
      <vt:lpstr>Slide 41</vt:lpstr>
      <vt:lpstr>Purpose of Outdoor Lighting</vt:lpstr>
      <vt:lpstr>Slide 43</vt:lpstr>
      <vt:lpstr>Research Question</vt:lpstr>
      <vt:lpstr>Typical Sky Brightness Values</vt:lpstr>
      <vt:lpstr>SQM and All-Sky-Cam: Kirksville</vt:lpstr>
      <vt:lpstr>Slide 47</vt:lpstr>
      <vt:lpstr>Results: Example</vt:lpstr>
      <vt:lpstr>Slide 49</vt:lpstr>
      <vt:lpstr>Research Question</vt:lpstr>
      <vt:lpstr>Slide 51</vt:lpstr>
      <vt:lpstr>Results: Variations in Sky Brightness</vt:lpstr>
      <vt:lpstr>Results: Seasonal Variations</vt:lpstr>
      <vt:lpstr>Slide 54</vt:lpstr>
      <vt:lpstr>Slide 55</vt:lpstr>
      <vt:lpstr>Artificial Satellites: Outlook</vt:lpstr>
      <vt:lpstr>Artificial Satellites: Outlook</vt:lpstr>
      <vt:lpstr>Artificial Satellites: Outlook</vt:lpstr>
      <vt:lpstr>Artificial Satellites: History</vt:lpstr>
      <vt:lpstr>Starlink Satellite Simulations: ~ 12,000 satellites</vt:lpstr>
      <vt:lpstr>Slide 61</vt:lpstr>
    </vt:vector>
  </TitlesOfParts>
  <Company>Truman State University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Light Pollution is the introduction of artificial light,  either directly or indirectly, into the natural environment.</dc:title>
  <dc:creator>user</dc:creator>
  <cp:lastModifiedBy>VG</cp:lastModifiedBy>
  <cp:revision>61</cp:revision>
  <dcterms:created xsi:type="dcterms:W3CDTF">2021-09-27T17:51:00Z</dcterms:created>
  <dcterms:modified xsi:type="dcterms:W3CDTF">2022-10-01T12:16:19Z</dcterms:modified>
</cp:coreProperties>
</file>